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92" r:id="rId4"/>
    <p:sldId id="277" r:id="rId5"/>
    <p:sldId id="288" r:id="rId6"/>
    <p:sldId id="290" r:id="rId7"/>
    <p:sldId id="291" r:id="rId8"/>
    <p:sldId id="289" r:id="rId9"/>
    <p:sldId id="302" r:id="rId10"/>
    <p:sldId id="303" r:id="rId11"/>
    <p:sldId id="304" r:id="rId12"/>
    <p:sldId id="268" r:id="rId13"/>
    <p:sldId id="279" r:id="rId14"/>
    <p:sldId id="293" r:id="rId15"/>
    <p:sldId id="294" r:id="rId16"/>
    <p:sldId id="297" r:id="rId17"/>
    <p:sldId id="296" r:id="rId18"/>
    <p:sldId id="295" r:id="rId19"/>
    <p:sldId id="298" r:id="rId20"/>
    <p:sldId id="301" r:id="rId21"/>
    <p:sldId id="300" r:id="rId22"/>
    <p:sldId id="299" r:id="rId23"/>
    <p:sldId id="276" r:id="rId24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5" roundtripDataSignature="AMtx7mgoM8yKJrOd7oiamibSRhw+mae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04929-ED9F-4CA8-8DA8-D3E3BD103A19}" v="55" dt="2020-06-03T02:24:03.084"/>
    <p1510:client id="{FA248B40-3012-4D67-A723-2E9F7AACBB00}" v="4275" dt="2020-06-03T02:16:19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un C." userId="70de52e1ca25ea55" providerId="LiveId" clId="{FA248B40-3012-4D67-A723-2E9F7AACBB00}"/>
    <pc:docChg chg="undo redo custSel addSld delSld modSld sldOrd">
      <pc:chgData name="Varun C." userId="70de52e1ca25ea55" providerId="LiveId" clId="{FA248B40-3012-4D67-A723-2E9F7AACBB00}" dt="2020-06-03T02:16:19.722" v="9268" actId="20577"/>
      <pc:docMkLst>
        <pc:docMk/>
      </pc:docMkLst>
      <pc:sldChg chg="modSp mod">
        <pc:chgData name="Varun C." userId="70de52e1ca25ea55" providerId="LiveId" clId="{FA248B40-3012-4D67-A723-2E9F7AACBB00}" dt="2020-05-29T18:18:09.969" v="482" actId="20577"/>
        <pc:sldMkLst>
          <pc:docMk/>
          <pc:sldMk cId="0" sldId="256"/>
        </pc:sldMkLst>
        <pc:spChg chg="mod">
          <ac:chgData name="Varun C." userId="70de52e1ca25ea55" providerId="LiveId" clId="{FA248B40-3012-4D67-A723-2E9F7AACBB00}" dt="2020-05-29T18:18:09.969" v="482" actId="20577"/>
          <ac:spMkLst>
            <pc:docMk/>
            <pc:sldMk cId="0" sldId="256"/>
            <ac:spMk id="104" creationId="{00000000-0000-0000-0000-000000000000}"/>
          </ac:spMkLst>
        </pc:spChg>
      </pc:sldChg>
      <pc:sldChg chg="addSp delSp modSp mod">
        <pc:chgData name="Varun C." userId="70de52e1ca25ea55" providerId="LiveId" clId="{FA248B40-3012-4D67-A723-2E9F7AACBB00}" dt="2020-05-29T18:23:45.431" v="498" actId="20577"/>
        <pc:sldMkLst>
          <pc:docMk/>
          <pc:sldMk cId="721822129" sldId="267"/>
        </pc:sldMkLst>
        <pc:spChg chg="mod">
          <ac:chgData name="Varun C." userId="70de52e1ca25ea55" providerId="LiveId" clId="{FA248B40-3012-4D67-A723-2E9F7AACBB00}" dt="2020-05-29T18:09:41.579" v="216" actId="20577"/>
          <ac:spMkLst>
            <pc:docMk/>
            <pc:sldMk cId="721822129" sldId="267"/>
            <ac:spMk id="2" creationId="{D9FD2001-1DC3-C144-ADB3-32F8AC8751EB}"/>
          </ac:spMkLst>
        </pc:spChg>
        <pc:spChg chg="mod">
          <ac:chgData name="Varun C." userId="70de52e1ca25ea55" providerId="LiveId" clId="{FA248B40-3012-4D67-A723-2E9F7AACBB00}" dt="2020-05-29T18:23:45.431" v="498" actId="20577"/>
          <ac:spMkLst>
            <pc:docMk/>
            <pc:sldMk cId="721822129" sldId="267"/>
            <ac:spMk id="5" creationId="{130CED62-E065-7B4B-9D91-4B8D5E715645}"/>
          </ac:spMkLst>
        </pc:spChg>
        <pc:spChg chg="del">
          <ac:chgData name="Varun C." userId="70de52e1ca25ea55" providerId="LiveId" clId="{FA248B40-3012-4D67-A723-2E9F7AACBB00}" dt="2020-05-29T18:06:18.366" v="127" actId="478"/>
          <ac:spMkLst>
            <pc:docMk/>
            <pc:sldMk cId="721822129" sldId="267"/>
            <ac:spMk id="6" creationId="{CD6879C0-FCC6-47B9-93F3-351444B4BB1C}"/>
          </ac:spMkLst>
        </pc:spChg>
        <pc:spChg chg="add mod">
          <ac:chgData name="Varun C." userId="70de52e1ca25ea55" providerId="LiveId" clId="{FA248B40-3012-4D67-A723-2E9F7AACBB00}" dt="2020-05-29T18:14:10.772" v="460" actId="1076"/>
          <ac:spMkLst>
            <pc:docMk/>
            <pc:sldMk cId="721822129" sldId="267"/>
            <ac:spMk id="35" creationId="{6A86A6DF-BD62-4DA2-BCBF-3CA2F8DF3A52}"/>
          </ac:spMkLst>
        </pc:spChg>
        <pc:grpChg chg="del">
          <ac:chgData name="Varun C." userId="70de52e1ca25ea55" providerId="LiveId" clId="{FA248B40-3012-4D67-A723-2E9F7AACBB00}" dt="2020-05-29T18:06:15.418" v="126" actId="478"/>
          <ac:grpSpMkLst>
            <pc:docMk/>
            <pc:sldMk cId="721822129" sldId="267"/>
            <ac:grpSpMk id="20" creationId="{DAD791E3-2E2B-B643-A0D6-E2FB26BB4B3A}"/>
          </ac:grpSpMkLst>
        </pc:grpChg>
        <pc:picChg chg="add mod">
          <ac:chgData name="Varun C." userId="70de52e1ca25ea55" providerId="LiveId" clId="{FA248B40-3012-4D67-A723-2E9F7AACBB00}" dt="2020-05-29T18:12:41.378" v="387" actId="1076"/>
          <ac:picMkLst>
            <pc:docMk/>
            <pc:sldMk cId="721822129" sldId="267"/>
            <ac:picMk id="34" creationId="{3F2E0BE1-E42F-4C0A-82D9-7B5DD7FA8704}"/>
          </ac:picMkLst>
        </pc:picChg>
      </pc:sldChg>
      <pc:sldChg chg="addSp delSp modSp mod">
        <pc:chgData name="Varun C." userId="70de52e1ca25ea55" providerId="LiveId" clId="{FA248B40-3012-4D67-A723-2E9F7AACBB00}" dt="2020-05-30T21:15:02.127" v="2968" actId="20577"/>
        <pc:sldMkLst>
          <pc:docMk/>
          <pc:sldMk cId="3723515075" sldId="268"/>
        </pc:sldMkLst>
        <pc:spChg chg="mod">
          <ac:chgData name="Varun C." userId="70de52e1ca25ea55" providerId="LiveId" clId="{FA248B40-3012-4D67-A723-2E9F7AACBB00}" dt="2020-05-30T15:59:50.049" v="2473" actId="20577"/>
          <ac:spMkLst>
            <pc:docMk/>
            <pc:sldMk cId="3723515075" sldId="268"/>
            <ac:spMk id="2" creationId="{9AD724BC-CB95-924F-92A7-1C4BA3049736}"/>
          </ac:spMkLst>
        </pc:spChg>
        <pc:spChg chg="mod">
          <ac:chgData name="Varun C." userId="70de52e1ca25ea55" providerId="LiveId" clId="{FA248B40-3012-4D67-A723-2E9F7AACBB00}" dt="2020-05-30T21:15:02.127" v="2968" actId="20577"/>
          <ac:spMkLst>
            <pc:docMk/>
            <pc:sldMk cId="3723515075" sldId="268"/>
            <ac:spMk id="3" creationId="{2CD2D437-E61A-4148-873E-0AA793BB2044}"/>
          </ac:spMkLst>
        </pc:spChg>
        <pc:picChg chg="del">
          <ac:chgData name="Varun C." userId="70de52e1ca25ea55" providerId="LiveId" clId="{FA248B40-3012-4D67-A723-2E9F7AACBB00}" dt="2020-05-29T19:37:07.141" v="1395" actId="478"/>
          <ac:picMkLst>
            <pc:docMk/>
            <pc:sldMk cId="3723515075" sldId="268"/>
            <ac:picMk id="6" creationId="{C74C2F6E-FEDC-3B41-9D7A-A67B97B422B9}"/>
          </ac:picMkLst>
        </pc:picChg>
        <pc:picChg chg="add del mod">
          <ac:chgData name="Varun C." userId="70de52e1ca25ea55" providerId="LiveId" clId="{FA248B40-3012-4D67-A723-2E9F7AACBB00}" dt="2020-05-29T20:35:40.710" v="2120" actId="478"/>
          <ac:picMkLst>
            <pc:docMk/>
            <pc:sldMk cId="3723515075" sldId="268"/>
            <ac:picMk id="7" creationId="{BF0F0010-3A80-42DA-9FCD-6DEF6401560F}"/>
          </ac:picMkLst>
        </pc:picChg>
        <pc:picChg chg="del">
          <ac:chgData name="Varun C." userId="70de52e1ca25ea55" providerId="LiveId" clId="{FA248B40-3012-4D67-A723-2E9F7AACBB00}" dt="2020-05-29T19:37:05.461" v="1394" actId="478"/>
          <ac:picMkLst>
            <pc:docMk/>
            <pc:sldMk cId="3723515075" sldId="268"/>
            <ac:picMk id="9" creationId="{61E44AD5-B991-C846-8B56-CC8B2F209195}"/>
          </ac:picMkLst>
        </pc:picChg>
        <pc:picChg chg="add del mod ord">
          <ac:chgData name="Varun C." userId="70de52e1ca25ea55" providerId="LiveId" clId="{FA248B40-3012-4D67-A723-2E9F7AACBB00}" dt="2020-05-30T21:14:54.238" v="2942" actId="478"/>
          <ac:picMkLst>
            <pc:docMk/>
            <pc:sldMk cId="3723515075" sldId="268"/>
            <ac:picMk id="11" creationId="{4509A68D-A420-460E-8751-08965E373B42}"/>
          </ac:picMkLst>
        </pc:picChg>
      </pc:sldChg>
      <pc:sldChg chg="del">
        <pc:chgData name="Varun C." userId="70de52e1ca25ea55" providerId="LiveId" clId="{FA248B40-3012-4D67-A723-2E9F7AACBB00}" dt="2020-06-01T22:40:43.879" v="6957" actId="47"/>
        <pc:sldMkLst>
          <pc:docMk/>
          <pc:sldMk cId="3228876268" sldId="269"/>
        </pc:sldMkLst>
      </pc:sldChg>
      <pc:sldChg chg="del">
        <pc:chgData name="Varun C." userId="70de52e1ca25ea55" providerId="LiveId" clId="{FA248B40-3012-4D67-A723-2E9F7AACBB00}" dt="2020-06-01T22:40:45.705" v="6959" actId="47"/>
        <pc:sldMkLst>
          <pc:docMk/>
          <pc:sldMk cId="3250949078" sldId="271"/>
        </pc:sldMkLst>
      </pc:sldChg>
      <pc:sldChg chg="addSp delSp modSp mod">
        <pc:chgData name="Varun C." userId="70de52e1ca25ea55" providerId="LiveId" clId="{FA248B40-3012-4D67-A723-2E9F7AACBB00}" dt="2020-05-30T21:13:35.089" v="2925" actId="20577"/>
        <pc:sldMkLst>
          <pc:docMk/>
          <pc:sldMk cId="528792913" sldId="277"/>
        </pc:sldMkLst>
        <pc:spChg chg="mod">
          <ac:chgData name="Varun C." userId="70de52e1ca25ea55" providerId="LiveId" clId="{FA248B40-3012-4D67-A723-2E9F7AACBB00}" dt="2020-05-30T21:13:35.089" v="2925" actId="20577"/>
          <ac:spMkLst>
            <pc:docMk/>
            <pc:sldMk cId="528792913" sldId="277"/>
            <ac:spMk id="2" creationId="{D9FD2001-1DC3-C144-ADB3-32F8AC8751EB}"/>
          </ac:spMkLst>
        </pc:spChg>
        <pc:spChg chg="mod">
          <ac:chgData name="Varun C." userId="70de52e1ca25ea55" providerId="LiveId" clId="{FA248B40-3012-4D67-A723-2E9F7AACBB00}" dt="2020-05-30T21:10:45.623" v="2883" actId="20577"/>
          <ac:spMkLst>
            <pc:docMk/>
            <pc:sldMk cId="528792913" sldId="277"/>
            <ac:spMk id="5" creationId="{130CED62-E065-7B4B-9D91-4B8D5E715645}"/>
          </ac:spMkLst>
        </pc:spChg>
        <pc:spChg chg="add del mod">
          <ac:chgData name="Varun C." userId="70de52e1ca25ea55" providerId="LiveId" clId="{FA248B40-3012-4D67-A723-2E9F7AACBB00}" dt="2020-05-29T18:54:11.698" v="1067" actId="478"/>
          <ac:spMkLst>
            <pc:docMk/>
            <pc:sldMk cId="528792913" sldId="277"/>
            <ac:spMk id="8" creationId="{F4D6FD14-0879-4ED1-9DB1-218ED448758F}"/>
          </ac:spMkLst>
        </pc:spChg>
        <pc:spChg chg="add mod">
          <ac:chgData name="Varun C." userId="70de52e1ca25ea55" providerId="LiveId" clId="{FA248B40-3012-4D67-A723-2E9F7AACBB00}" dt="2020-05-30T21:12:37.762" v="2918" actId="20577"/>
          <ac:spMkLst>
            <pc:docMk/>
            <pc:sldMk cId="528792913" sldId="277"/>
            <ac:spMk id="11" creationId="{92390BDF-6365-4C67-B98A-77E7A4D19E32}"/>
          </ac:spMkLst>
        </pc:spChg>
        <pc:spChg chg="add mod">
          <ac:chgData name="Varun C." userId="70de52e1ca25ea55" providerId="LiveId" clId="{FA248B40-3012-4D67-A723-2E9F7AACBB00}" dt="2020-05-30T21:12:09.390" v="2898" actId="1076"/>
          <ac:spMkLst>
            <pc:docMk/>
            <pc:sldMk cId="528792913" sldId="277"/>
            <ac:spMk id="12" creationId="{16187C3D-42E1-40C4-AC95-C9F48B1DBD15}"/>
          </ac:spMkLst>
        </pc:spChg>
        <pc:spChg chg="add mod">
          <ac:chgData name="Varun C." userId="70de52e1ca25ea55" providerId="LiveId" clId="{FA248B40-3012-4D67-A723-2E9F7AACBB00}" dt="2020-05-30T21:13:02.475" v="2920" actId="1076"/>
          <ac:spMkLst>
            <pc:docMk/>
            <pc:sldMk cId="528792913" sldId="277"/>
            <ac:spMk id="17" creationId="{D4A78E90-5A65-41D5-81C4-1EB9088F2343}"/>
          </ac:spMkLst>
        </pc:spChg>
        <pc:picChg chg="add del mod modCrop">
          <ac:chgData name="Varun C." userId="70de52e1ca25ea55" providerId="LiveId" clId="{FA248B40-3012-4D67-A723-2E9F7AACBB00}" dt="2020-05-29T18:54:39.574" v="1073" actId="478"/>
          <ac:picMkLst>
            <pc:docMk/>
            <pc:sldMk cId="528792913" sldId="277"/>
            <ac:picMk id="7" creationId="{4F580761-106C-4B6B-8975-C3B750B7945B}"/>
          </ac:picMkLst>
        </pc:picChg>
        <pc:picChg chg="add mod ord">
          <ac:chgData name="Varun C." userId="70de52e1ca25ea55" providerId="LiveId" clId="{FA248B40-3012-4D67-A723-2E9F7AACBB00}" dt="2020-05-30T21:11:01.989" v="2886" actId="1076"/>
          <ac:picMkLst>
            <pc:docMk/>
            <pc:sldMk cId="528792913" sldId="277"/>
            <ac:picMk id="10" creationId="{94A80EA7-A38B-4658-85E8-0383A4D29F17}"/>
          </ac:picMkLst>
        </pc:picChg>
        <pc:cxnChg chg="add del mod">
          <ac:chgData name="Varun C." userId="70de52e1ca25ea55" providerId="LiveId" clId="{FA248B40-3012-4D67-A723-2E9F7AACBB00}" dt="2020-05-29T18:54:11.698" v="1067" actId="478"/>
          <ac:cxnSpMkLst>
            <pc:docMk/>
            <pc:sldMk cId="528792913" sldId="277"/>
            <ac:cxnSpMk id="9" creationId="{3C1CC5C4-9E0A-454C-BAD0-535BAF78D026}"/>
          </ac:cxnSpMkLst>
        </pc:cxnChg>
        <pc:cxnChg chg="add mod">
          <ac:chgData name="Varun C." userId="70de52e1ca25ea55" providerId="LiveId" clId="{FA248B40-3012-4D67-A723-2E9F7AACBB00}" dt="2020-05-30T21:12:13.162" v="2899" actId="14100"/>
          <ac:cxnSpMkLst>
            <pc:docMk/>
            <pc:sldMk cId="528792913" sldId="277"/>
            <ac:cxnSpMk id="13" creationId="{528979EC-0437-40CA-B51F-2A6CDCE7B73D}"/>
          </ac:cxnSpMkLst>
        </pc:cxnChg>
        <pc:cxnChg chg="add mod">
          <ac:chgData name="Varun C." userId="70de52e1ca25ea55" providerId="LiveId" clId="{FA248B40-3012-4D67-A723-2E9F7AACBB00}" dt="2020-05-30T21:13:05.863" v="2921" actId="14100"/>
          <ac:cxnSpMkLst>
            <pc:docMk/>
            <pc:sldMk cId="528792913" sldId="277"/>
            <ac:cxnSpMk id="18" creationId="{7842430E-0709-4150-8CF2-A64E85435D97}"/>
          </ac:cxnSpMkLst>
        </pc:cxnChg>
        <pc:cxnChg chg="add mod">
          <ac:chgData name="Varun C." userId="70de52e1ca25ea55" providerId="LiveId" clId="{FA248B40-3012-4D67-A723-2E9F7AACBB00}" dt="2020-05-30T21:13:17.222" v="2924" actId="14100"/>
          <ac:cxnSpMkLst>
            <pc:docMk/>
            <pc:sldMk cId="528792913" sldId="277"/>
            <ac:cxnSpMk id="22" creationId="{36D6DAF6-6B4E-4F7C-9A57-BBC1F0580C06}"/>
          </ac:cxnSpMkLst>
        </pc:cxnChg>
      </pc:sldChg>
      <pc:sldChg chg="del">
        <pc:chgData name="Varun C." userId="70de52e1ca25ea55" providerId="LiveId" clId="{FA248B40-3012-4D67-A723-2E9F7AACBB00}" dt="2020-06-01T22:40:42.742" v="6956" actId="47"/>
        <pc:sldMkLst>
          <pc:docMk/>
          <pc:sldMk cId="3610037262" sldId="278"/>
        </pc:sldMkLst>
      </pc:sldChg>
      <pc:sldChg chg="addSp delSp modSp mod">
        <pc:chgData name="Varun C." userId="70de52e1ca25ea55" providerId="LiveId" clId="{FA248B40-3012-4D67-A723-2E9F7AACBB00}" dt="2020-06-01T22:04:16.546" v="4540" actId="20577"/>
        <pc:sldMkLst>
          <pc:docMk/>
          <pc:sldMk cId="4039898555" sldId="279"/>
        </pc:sldMkLst>
        <pc:spChg chg="mod">
          <ac:chgData name="Varun C." userId="70de52e1ca25ea55" providerId="LiveId" clId="{FA248B40-3012-4D67-A723-2E9F7AACBB00}" dt="2020-05-30T21:56:06.882" v="4011" actId="20577"/>
          <ac:spMkLst>
            <pc:docMk/>
            <pc:sldMk cId="4039898555" sldId="279"/>
            <ac:spMk id="2" creationId="{9AD724BC-CB95-924F-92A7-1C4BA3049736}"/>
          </ac:spMkLst>
        </pc:spChg>
        <pc:spChg chg="mod">
          <ac:chgData name="Varun C." userId="70de52e1ca25ea55" providerId="LiveId" clId="{FA248B40-3012-4D67-A723-2E9F7AACBB00}" dt="2020-06-01T22:04:16.546" v="4540" actId="20577"/>
          <ac:spMkLst>
            <pc:docMk/>
            <pc:sldMk cId="4039898555" sldId="279"/>
            <ac:spMk id="3" creationId="{2CD2D437-E61A-4148-873E-0AA793BB2044}"/>
          </ac:spMkLst>
        </pc:spChg>
        <pc:spChg chg="add mod">
          <ac:chgData name="Varun C." userId="70de52e1ca25ea55" providerId="LiveId" clId="{FA248B40-3012-4D67-A723-2E9F7AACBB00}" dt="2020-06-01T21:49:43.226" v="4130" actId="1076"/>
          <ac:spMkLst>
            <pc:docMk/>
            <pc:sldMk cId="4039898555" sldId="279"/>
            <ac:spMk id="10" creationId="{52AB0968-2DEB-425E-B914-F8E95C921B8B}"/>
          </ac:spMkLst>
        </pc:spChg>
        <pc:spChg chg="add mod">
          <ac:chgData name="Varun C." userId="70de52e1ca25ea55" providerId="LiveId" clId="{FA248B40-3012-4D67-A723-2E9F7AACBB00}" dt="2020-06-01T21:51:15.950" v="4226" actId="1076"/>
          <ac:spMkLst>
            <pc:docMk/>
            <pc:sldMk cId="4039898555" sldId="279"/>
            <ac:spMk id="11" creationId="{20B6557F-400E-467B-8019-C278D8458DD6}"/>
          </ac:spMkLst>
        </pc:spChg>
        <pc:spChg chg="add mod">
          <ac:chgData name="Varun C." userId="70de52e1ca25ea55" providerId="LiveId" clId="{FA248B40-3012-4D67-A723-2E9F7AACBB00}" dt="2020-06-01T21:51:39.084" v="4237" actId="1076"/>
          <ac:spMkLst>
            <pc:docMk/>
            <pc:sldMk cId="4039898555" sldId="279"/>
            <ac:spMk id="16" creationId="{63D702A1-75A3-43D7-A1FF-CA1E3B5A11A3}"/>
          </ac:spMkLst>
        </pc:spChg>
        <pc:picChg chg="add del mod">
          <ac:chgData name="Varun C." userId="70de52e1ca25ea55" providerId="LiveId" clId="{FA248B40-3012-4D67-A723-2E9F7AACBB00}" dt="2020-06-01T21:48:42.173" v="4085" actId="478"/>
          <ac:picMkLst>
            <pc:docMk/>
            <pc:sldMk cId="4039898555" sldId="279"/>
            <ac:picMk id="6" creationId="{44C26168-F868-4559-A854-88EC40ED1B8F}"/>
          </ac:picMkLst>
        </pc:picChg>
        <pc:picChg chg="del">
          <ac:chgData name="Varun C." userId="70de52e1ca25ea55" providerId="LiveId" clId="{FA248B40-3012-4D67-A723-2E9F7AACBB00}" dt="2020-05-30T21:56:14.417" v="4012" actId="478"/>
          <ac:picMkLst>
            <pc:docMk/>
            <pc:sldMk cId="4039898555" sldId="279"/>
            <ac:picMk id="8" creationId="{ECF2A2F2-E63C-3E41-B196-03E76C720E78}"/>
          </ac:picMkLst>
        </pc:picChg>
        <pc:picChg chg="add mod">
          <ac:chgData name="Varun C." userId="70de52e1ca25ea55" providerId="LiveId" clId="{FA248B40-3012-4D67-A723-2E9F7AACBB00}" dt="2020-06-01T21:51:41.080" v="4239" actId="1076"/>
          <ac:picMkLst>
            <pc:docMk/>
            <pc:sldMk cId="4039898555" sldId="279"/>
            <ac:picMk id="9" creationId="{ED584F28-61E3-4F1F-BE44-74F829E0E437}"/>
          </ac:picMkLst>
        </pc:picChg>
        <pc:cxnChg chg="add mod">
          <ac:chgData name="Varun C." userId="70de52e1ca25ea55" providerId="LiveId" clId="{FA248B40-3012-4D67-A723-2E9F7AACBB00}" dt="2020-06-01T21:51:17.995" v="4227" actId="14100"/>
          <ac:cxnSpMkLst>
            <pc:docMk/>
            <pc:sldMk cId="4039898555" sldId="279"/>
            <ac:cxnSpMk id="12" creationId="{9F778F67-4896-4150-A9C2-B5F119BF952E}"/>
          </ac:cxnSpMkLst>
        </pc:cxnChg>
        <pc:cxnChg chg="add mod">
          <ac:chgData name="Varun C." userId="70de52e1ca25ea55" providerId="LiveId" clId="{FA248B40-3012-4D67-A723-2E9F7AACBB00}" dt="2020-06-01T21:51:47.572" v="4241" actId="14100"/>
          <ac:cxnSpMkLst>
            <pc:docMk/>
            <pc:sldMk cId="4039898555" sldId="279"/>
            <ac:cxnSpMk id="17" creationId="{F5892290-FC6A-4CA0-BDE9-FB9F51F37BB5}"/>
          </ac:cxnSpMkLst>
        </pc:cxnChg>
      </pc:sldChg>
      <pc:sldChg chg="del">
        <pc:chgData name="Varun C." userId="70de52e1ca25ea55" providerId="LiveId" clId="{FA248B40-3012-4D67-A723-2E9F7AACBB00}" dt="2020-06-01T22:40:44.837" v="6958" actId="47"/>
        <pc:sldMkLst>
          <pc:docMk/>
          <pc:sldMk cId="672555502" sldId="281"/>
        </pc:sldMkLst>
      </pc:sldChg>
      <pc:sldChg chg="del">
        <pc:chgData name="Varun C." userId="70de52e1ca25ea55" providerId="LiveId" clId="{FA248B40-3012-4D67-A723-2E9F7AACBB00}" dt="2020-06-01T22:40:50.147" v="6962" actId="47"/>
        <pc:sldMkLst>
          <pc:docMk/>
          <pc:sldMk cId="751900014" sldId="285"/>
        </pc:sldMkLst>
      </pc:sldChg>
      <pc:sldChg chg="del">
        <pc:chgData name="Varun C." userId="70de52e1ca25ea55" providerId="LiveId" clId="{FA248B40-3012-4D67-A723-2E9F7AACBB00}" dt="2020-06-01T22:40:46.654" v="6960" actId="47"/>
        <pc:sldMkLst>
          <pc:docMk/>
          <pc:sldMk cId="721434178" sldId="286"/>
        </pc:sldMkLst>
      </pc:sldChg>
      <pc:sldChg chg="del">
        <pc:chgData name="Varun C." userId="70de52e1ca25ea55" providerId="LiveId" clId="{FA248B40-3012-4D67-A723-2E9F7AACBB00}" dt="2020-06-01T22:40:47.898" v="6961" actId="47"/>
        <pc:sldMkLst>
          <pc:docMk/>
          <pc:sldMk cId="3855376826" sldId="287"/>
        </pc:sldMkLst>
      </pc:sldChg>
      <pc:sldChg chg="delSp modSp add mod">
        <pc:chgData name="Varun C." userId="70de52e1ca25ea55" providerId="LiveId" clId="{FA248B40-3012-4D67-A723-2E9F7AACBB00}" dt="2020-05-30T21:10:39.437" v="2882" actId="20577"/>
        <pc:sldMkLst>
          <pc:docMk/>
          <pc:sldMk cId="3254063900" sldId="288"/>
        </pc:sldMkLst>
        <pc:spChg chg="mod">
          <ac:chgData name="Varun C." userId="70de52e1ca25ea55" providerId="LiveId" clId="{FA248B40-3012-4D67-A723-2E9F7AACBB00}" dt="2020-05-30T21:10:28.041" v="2878" actId="20577"/>
          <ac:spMkLst>
            <pc:docMk/>
            <pc:sldMk cId="3254063900" sldId="288"/>
            <ac:spMk id="2" creationId="{D9FD2001-1DC3-C144-ADB3-32F8AC8751EB}"/>
          </ac:spMkLst>
        </pc:spChg>
        <pc:spChg chg="mod">
          <ac:chgData name="Varun C." userId="70de52e1ca25ea55" providerId="LiveId" clId="{FA248B40-3012-4D67-A723-2E9F7AACBB00}" dt="2020-05-30T21:10:39.437" v="2882" actId="20577"/>
          <ac:spMkLst>
            <pc:docMk/>
            <pc:sldMk cId="3254063900" sldId="288"/>
            <ac:spMk id="5" creationId="{130CED62-E065-7B4B-9D91-4B8D5E715645}"/>
          </ac:spMkLst>
        </pc:spChg>
        <pc:picChg chg="del">
          <ac:chgData name="Varun C." userId="70de52e1ca25ea55" providerId="LiveId" clId="{FA248B40-3012-4D67-A723-2E9F7AACBB00}" dt="2020-05-29T19:00:12.499" v="1304" actId="478"/>
          <ac:picMkLst>
            <pc:docMk/>
            <pc:sldMk cId="3254063900" sldId="288"/>
            <ac:picMk id="10" creationId="{94A80EA7-A38B-4658-85E8-0383A4D29F17}"/>
          </ac:picMkLst>
        </pc:picChg>
      </pc:sldChg>
      <pc:sldChg chg="addSp delSp modSp add del mod ord">
        <pc:chgData name="Varun C." userId="70de52e1ca25ea55" providerId="LiveId" clId="{FA248B40-3012-4D67-A723-2E9F7AACBB00}" dt="2020-05-31T22:15:55.752" v="4077" actId="20577"/>
        <pc:sldMkLst>
          <pc:docMk/>
          <pc:sldMk cId="625388812" sldId="289"/>
        </pc:sldMkLst>
        <pc:spChg chg="mod">
          <ac:chgData name="Varun C." userId="70de52e1ca25ea55" providerId="LiveId" clId="{FA248B40-3012-4D67-A723-2E9F7AACBB00}" dt="2020-05-30T16:01:00.624" v="2502" actId="20577"/>
          <ac:spMkLst>
            <pc:docMk/>
            <pc:sldMk cId="625388812" sldId="289"/>
            <ac:spMk id="2" creationId="{9AD724BC-CB95-924F-92A7-1C4BA3049736}"/>
          </ac:spMkLst>
        </pc:spChg>
        <pc:spChg chg="mod">
          <ac:chgData name="Varun C." userId="70de52e1ca25ea55" providerId="LiveId" clId="{FA248B40-3012-4D67-A723-2E9F7AACBB00}" dt="2020-05-31T22:15:55.752" v="4077" actId="20577"/>
          <ac:spMkLst>
            <pc:docMk/>
            <pc:sldMk cId="625388812" sldId="289"/>
            <ac:spMk id="3" creationId="{2CD2D437-E61A-4148-873E-0AA793BB2044}"/>
          </ac:spMkLst>
        </pc:spChg>
        <pc:spChg chg="add mod">
          <ac:chgData name="Varun C." userId="70de52e1ca25ea55" providerId="LiveId" clId="{FA248B40-3012-4D67-A723-2E9F7AACBB00}" dt="2020-05-30T21:08:04.455" v="2769" actId="1076"/>
          <ac:spMkLst>
            <pc:docMk/>
            <pc:sldMk cId="625388812" sldId="289"/>
            <ac:spMk id="11" creationId="{C8601EFD-97FA-4022-993A-251595D8021C}"/>
          </ac:spMkLst>
        </pc:spChg>
        <pc:spChg chg="add mod">
          <ac:chgData name="Varun C." userId="70de52e1ca25ea55" providerId="LiveId" clId="{FA248B40-3012-4D67-A723-2E9F7AACBB00}" dt="2020-05-30T21:09:37.491" v="2868" actId="20577"/>
          <ac:spMkLst>
            <pc:docMk/>
            <pc:sldMk cId="625388812" sldId="289"/>
            <ac:spMk id="23" creationId="{BDF51ACA-69C9-4BA9-8444-7654682873B8}"/>
          </ac:spMkLst>
        </pc:spChg>
        <pc:picChg chg="add del mod modCrop">
          <ac:chgData name="Varun C." userId="70de52e1ca25ea55" providerId="LiveId" clId="{FA248B40-3012-4D67-A723-2E9F7AACBB00}" dt="2020-05-30T21:05:07.240" v="2728" actId="478"/>
          <ac:picMkLst>
            <pc:docMk/>
            <pc:sldMk cId="625388812" sldId="289"/>
            <ac:picMk id="4" creationId="{A5200FAF-CDC2-4B39-8C91-CF293E447FAB}"/>
          </ac:picMkLst>
        </pc:picChg>
        <pc:picChg chg="add mod ord modCrop">
          <ac:chgData name="Varun C." userId="70de52e1ca25ea55" providerId="LiveId" clId="{FA248B40-3012-4D67-A723-2E9F7AACBB00}" dt="2020-05-30T21:05:53.260" v="2737" actId="1076"/>
          <ac:picMkLst>
            <pc:docMk/>
            <pc:sldMk cId="625388812" sldId="289"/>
            <ac:picMk id="6" creationId="{4A3ACAC5-5CDC-40D8-B2FA-49EFECA8FD64}"/>
          </ac:picMkLst>
        </pc:picChg>
        <pc:picChg chg="del">
          <ac:chgData name="Varun C." userId="70de52e1ca25ea55" providerId="LiveId" clId="{FA248B40-3012-4D67-A723-2E9F7AACBB00}" dt="2020-05-29T20:31:12.450" v="1873" actId="478"/>
          <ac:picMkLst>
            <pc:docMk/>
            <pc:sldMk cId="625388812" sldId="289"/>
            <ac:picMk id="7" creationId="{BF0F0010-3A80-42DA-9FCD-6DEF6401560F}"/>
          </ac:picMkLst>
        </pc:picChg>
        <pc:picChg chg="add del mod">
          <ac:chgData name="Varun C." userId="70de52e1ca25ea55" providerId="LiveId" clId="{FA248B40-3012-4D67-A723-2E9F7AACBB00}" dt="2020-05-29T20:32:50.477" v="1928" actId="478"/>
          <ac:picMkLst>
            <pc:docMk/>
            <pc:sldMk cId="625388812" sldId="289"/>
            <ac:picMk id="8" creationId="{37F1E01F-C687-47D9-8D3E-2821536E78F3}"/>
          </ac:picMkLst>
        </pc:picChg>
        <pc:cxnChg chg="add mod">
          <ac:chgData name="Varun C." userId="70de52e1ca25ea55" providerId="LiveId" clId="{FA248B40-3012-4D67-A723-2E9F7AACBB00}" dt="2020-05-30T21:08:07.881" v="2770" actId="14100"/>
          <ac:cxnSpMkLst>
            <pc:docMk/>
            <pc:sldMk cId="625388812" sldId="289"/>
            <ac:cxnSpMk id="12" creationId="{78F8C31D-240C-450E-BDA9-28F1321CFEEE}"/>
          </ac:cxnSpMkLst>
        </pc:cxnChg>
        <pc:cxnChg chg="add mod">
          <ac:chgData name="Varun C." userId="70de52e1ca25ea55" providerId="LiveId" clId="{FA248B40-3012-4D67-A723-2E9F7AACBB00}" dt="2020-05-30T21:08:11.665" v="2771" actId="14100"/>
          <ac:cxnSpMkLst>
            <pc:docMk/>
            <pc:sldMk cId="625388812" sldId="289"/>
            <ac:cxnSpMk id="15" creationId="{DAFABBC2-9706-450E-8CAB-7A949BD679C5}"/>
          </ac:cxnSpMkLst>
        </pc:cxnChg>
      </pc:sldChg>
      <pc:sldChg chg="addSp modSp add del mod">
        <pc:chgData name="Varun C." userId="70de52e1ca25ea55" providerId="LiveId" clId="{FA248B40-3012-4D67-A723-2E9F7AACBB00}" dt="2020-05-30T21:19:45.759" v="3078" actId="47"/>
        <pc:sldMkLst>
          <pc:docMk/>
          <pc:sldMk cId="3316667392" sldId="290"/>
        </pc:sldMkLst>
        <pc:spChg chg="mod">
          <ac:chgData name="Varun C." userId="70de52e1ca25ea55" providerId="LiveId" clId="{FA248B40-3012-4D67-A723-2E9F7AACBB00}" dt="2020-05-30T21:14:02.350" v="2933" actId="20577"/>
          <ac:spMkLst>
            <pc:docMk/>
            <pc:sldMk cId="3316667392" sldId="290"/>
            <ac:spMk id="2" creationId="{D9FD2001-1DC3-C144-ADB3-32F8AC8751EB}"/>
          </ac:spMkLst>
        </pc:spChg>
        <pc:spChg chg="mod">
          <ac:chgData name="Varun C." userId="70de52e1ca25ea55" providerId="LiveId" clId="{FA248B40-3012-4D67-A723-2E9F7AACBB00}" dt="2020-05-30T21:14:25.263" v="2936" actId="20577"/>
          <ac:spMkLst>
            <pc:docMk/>
            <pc:sldMk cId="3316667392" sldId="290"/>
            <ac:spMk id="5" creationId="{130CED62-E065-7B4B-9D91-4B8D5E715645}"/>
          </ac:spMkLst>
        </pc:spChg>
        <pc:spChg chg="add mod">
          <ac:chgData name="Varun C." userId="70de52e1ca25ea55" providerId="LiveId" clId="{FA248B40-3012-4D67-A723-2E9F7AACBB00}" dt="2020-05-30T21:15:32.533" v="2978" actId="1076"/>
          <ac:spMkLst>
            <pc:docMk/>
            <pc:sldMk cId="3316667392" sldId="290"/>
            <ac:spMk id="8" creationId="{30F52D4A-D7B6-4C32-9AF5-A452237A67E3}"/>
          </ac:spMkLst>
        </pc:spChg>
        <pc:spChg chg="add mod">
          <ac:chgData name="Varun C." userId="70de52e1ca25ea55" providerId="LiveId" clId="{FA248B40-3012-4D67-A723-2E9F7AACBB00}" dt="2020-05-30T21:16:56.958" v="3028" actId="14100"/>
          <ac:spMkLst>
            <pc:docMk/>
            <pc:sldMk cId="3316667392" sldId="290"/>
            <ac:spMk id="10" creationId="{B20248C9-A702-4F5B-80D9-68DFC6D90D5E}"/>
          </ac:spMkLst>
        </pc:spChg>
        <pc:spChg chg="add mod">
          <ac:chgData name="Varun C." userId="70de52e1ca25ea55" providerId="LiveId" clId="{FA248B40-3012-4D67-A723-2E9F7AACBB00}" dt="2020-05-30T21:17:36.595" v="3051" actId="1076"/>
          <ac:spMkLst>
            <pc:docMk/>
            <pc:sldMk cId="3316667392" sldId="290"/>
            <ac:spMk id="16" creationId="{D648F4A8-0D67-43E8-AC8F-1B3C059E2C7C}"/>
          </ac:spMkLst>
        </pc:spChg>
        <pc:spChg chg="add mod">
          <ac:chgData name="Varun C." userId="70de52e1ca25ea55" providerId="LiveId" clId="{FA248B40-3012-4D67-A723-2E9F7AACBB00}" dt="2020-05-30T21:18:01.514" v="3072" actId="1076"/>
          <ac:spMkLst>
            <pc:docMk/>
            <pc:sldMk cId="3316667392" sldId="290"/>
            <ac:spMk id="24" creationId="{035D9343-E0B3-425D-B6C2-84D09AC2372A}"/>
          </ac:spMkLst>
        </pc:spChg>
        <pc:picChg chg="add mod ord">
          <ac:chgData name="Varun C." userId="70de52e1ca25ea55" providerId="LiveId" clId="{FA248B40-3012-4D67-A723-2E9F7AACBB00}" dt="2020-05-30T21:14:48.668" v="2941" actId="167"/>
          <ac:picMkLst>
            <pc:docMk/>
            <pc:sldMk cId="3316667392" sldId="290"/>
            <ac:picMk id="7" creationId="{1F67F25D-1623-42A6-82BB-77F776B20D83}"/>
          </ac:picMkLst>
        </pc:picChg>
        <pc:cxnChg chg="add mod">
          <ac:chgData name="Varun C." userId="70de52e1ca25ea55" providerId="LiveId" clId="{FA248B40-3012-4D67-A723-2E9F7AACBB00}" dt="2020-05-30T21:15:32.533" v="2978" actId="1076"/>
          <ac:cxnSpMkLst>
            <pc:docMk/>
            <pc:sldMk cId="3316667392" sldId="290"/>
            <ac:cxnSpMk id="9" creationId="{0BD6E0FB-30B3-4874-8021-B0B8C5F8408D}"/>
          </ac:cxnSpMkLst>
        </pc:cxnChg>
        <pc:cxnChg chg="add mod">
          <ac:chgData name="Varun C." userId="70de52e1ca25ea55" providerId="LiveId" clId="{FA248B40-3012-4D67-A723-2E9F7AACBB00}" dt="2020-05-30T21:16:56.958" v="3028" actId="14100"/>
          <ac:cxnSpMkLst>
            <pc:docMk/>
            <pc:sldMk cId="3316667392" sldId="290"/>
            <ac:cxnSpMk id="11" creationId="{AA9936FC-25FE-4F28-AD0A-233BCA05E62B}"/>
          </ac:cxnSpMkLst>
        </pc:cxnChg>
        <pc:cxnChg chg="add mod">
          <ac:chgData name="Varun C." userId="70de52e1ca25ea55" providerId="LiveId" clId="{FA248B40-3012-4D67-A723-2E9F7AACBB00}" dt="2020-05-30T21:17:38.648" v="3052" actId="14100"/>
          <ac:cxnSpMkLst>
            <pc:docMk/>
            <pc:sldMk cId="3316667392" sldId="290"/>
            <ac:cxnSpMk id="17" creationId="{335E12B9-B643-4C4B-A978-B48351F6D5C0}"/>
          </ac:cxnSpMkLst>
        </pc:cxnChg>
        <pc:cxnChg chg="add mod">
          <ac:chgData name="Varun C." userId="70de52e1ca25ea55" providerId="LiveId" clId="{FA248B40-3012-4D67-A723-2E9F7AACBB00}" dt="2020-05-30T21:18:04.319" v="3073" actId="14100"/>
          <ac:cxnSpMkLst>
            <pc:docMk/>
            <pc:sldMk cId="3316667392" sldId="290"/>
            <ac:cxnSpMk id="25" creationId="{7F99AB8C-F346-4FBD-9873-1658DD0AD59F}"/>
          </ac:cxnSpMkLst>
        </pc:cxnChg>
      </pc:sldChg>
      <pc:sldChg chg="addSp delSp modSp add mod">
        <pc:chgData name="Varun C." userId="70de52e1ca25ea55" providerId="LiveId" clId="{FA248B40-3012-4D67-A723-2E9F7AACBB00}" dt="2020-05-30T21:54:52.381" v="4000" actId="1076"/>
        <pc:sldMkLst>
          <pc:docMk/>
          <pc:sldMk cId="2639179429" sldId="291"/>
        </pc:sldMkLst>
        <pc:spChg chg="mod">
          <ac:chgData name="Varun C." userId="70de52e1ca25ea55" providerId="LiveId" clId="{FA248B40-3012-4D67-A723-2E9F7AACBB00}" dt="2020-05-30T21:13:57.134" v="2932" actId="20577"/>
          <ac:spMkLst>
            <pc:docMk/>
            <pc:sldMk cId="2639179429" sldId="291"/>
            <ac:spMk id="2" creationId="{D9FD2001-1DC3-C144-ADB3-32F8AC8751EB}"/>
          </ac:spMkLst>
        </pc:spChg>
        <pc:spChg chg="mod">
          <ac:chgData name="Varun C." userId="70de52e1ca25ea55" providerId="LiveId" clId="{FA248B40-3012-4D67-A723-2E9F7AACBB00}" dt="2020-05-30T21:50:22.268" v="3994" actId="15"/>
          <ac:spMkLst>
            <pc:docMk/>
            <pc:sldMk cId="2639179429" sldId="291"/>
            <ac:spMk id="5" creationId="{130CED62-E065-7B4B-9D91-4B8D5E715645}"/>
          </ac:spMkLst>
        </pc:spChg>
        <pc:spChg chg="add mod">
          <ac:chgData name="Varun C." userId="70de52e1ca25ea55" providerId="LiveId" clId="{FA248B40-3012-4D67-A723-2E9F7AACBB00}" dt="2020-05-30T21:54:52.381" v="4000" actId="1076"/>
          <ac:spMkLst>
            <pc:docMk/>
            <pc:sldMk cId="2639179429" sldId="291"/>
            <ac:spMk id="8" creationId="{BC30B74A-E38B-4AE6-AB0A-73BC3B3F4197}"/>
          </ac:spMkLst>
        </pc:spChg>
        <pc:picChg chg="add mod ord modCrop">
          <ac:chgData name="Varun C." userId="70de52e1ca25ea55" providerId="LiveId" clId="{FA248B40-3012-4D67-A723-2E9F7AACBB00}" dt="2020-05-30T21:54:46.804" v="3999" actId="1076"/>
          <ac:picMkLst>
            <pc:docMk/>
            <pc:sldMk cId="2639179429" sldId="291"/>
            <ac:picMk id="3" creationId="{743E40EB-2BC6-4F9F-BD51-84BEE6BD4F55}"/>
          </ac:picMkLst>
        </pc:picChg>
        <pc:picChg chg="add del mod modCrop">
          <ac:chgData name="Varun C." userId="70de52e1ca25ea55" providerId="LiveId" clId="{FA248B40-3012-4D67-A723-2E9F7AACBB00}" dt="2020-05-30T21:46:04.356" v="3922" actId="478"/>
          <ac:picMkLst>
            <pc:docMk/>
            <pc:sldMk cId="2639179429" sldId="291"/>
            <ac:picMk id="7" creationId="{2EC6DF10-68A9-4FCD-9612-10BC6AB4CA8D}"/>
          </ac:picMkLst>
        </pc:picChg>
        <pc:cxnChg chg="add del mod">
          <ac:chgData name="Varun C." userId="70de52e1ca25ea55" providerId="LiveId" clId="{FA248B40-3012-4D67-A723-2E9F7AACBB00}" dt="2020-05-30T21:49:32.735" v="3967" actId="21"/>
          <ac:cxnSpMkLst>
            <pc:docMk/>
            <pc:sldMk cId="2639179429" sldId="291"/>
            <ac:cxnSpMk id="9" creationId="{06B505D9-0F38-402D-A144-5C07CDDDAA96}"/>
          </ac:cxnSpMkLst>
        </pc:cxnChg>
        <pc:cxnChg chg="add mod">
          <ac:chgData name="Varun C." userId="70de52e1ca25ea55" providerId="LiveId" clId="{FA248B40-3012-4D67-A723-2E9F7AACBB00}" dt="2020-05-30T21:54:52.381" v="4000" actId="1076"/>
          <ac:cxnSpMkLst>
            <pc:docMk/>
            <pc:sldMk cId="2639179429" sldId="291"/>
            <ac:cxnSpMk id="10" creationId="{527A857B-BC57-46D9-9992-F01FC5F220CC}"/>
          </ac:cxnSpMkLst>
        </pc:cxnChg>
        <pc:cxnChg chg="add mod">
          <ac:chgData name="Varun C." userId="70de52e1ca25ea55" providerId="LiveId" clId="{FA248B40-3012-4D67-A723-2E9F7AACBB00}" dt="2020-05-30T21:54:52.381" v="4000" actId="1076"/>
          <ac:cxnSpMkLst>
            <pc:docMk/>
            <pc:sldMk cId="2639179429" sldId="291"/>
            <ac:cxnSpMk id="14" creationId="{356FFDE3-3EB8-46DB-A093-5A5A343BD03C}"/>
          </ac:cxnSpMkLst>
        </pc:cxnChg>
      </pc:sldChg>
      <pc:sldChg chg="addSp delSp modSp new mod">
        <pc:chgData name="Varun C." userId="70de52e1ca25ea55" providerId="LiveId" clId="{FA248B40-3012-4D67-A723-2E9F7AACBB00}" dt="2020-05-30T21:40:07.074" v="3835" actId="1076"/>
        <pc:sldMkLst>
          <pc:docMk/>
          <pc:sldMk cId="2207121248" sldId="292"/>
        </pc:sldMkLst>
        <pc:spChg chg="mod">
          <ac:chgData name="Varun C." userId="70de52e1ca25ea55" providerId="LiveId" clId="{FA248B40-3012-4D67-A723-2E9F7AACBB00}" dt="2020-05-30T21:33:38.725" v="3721" actId="20577"/>
          <ac:spMkLst>
            <pc:docMk/>
            <pc:sldMk cId="2207121248" sldId="292"/>
            <ac:spMk id="2" creationId="{40C688C3-CB91-43FD-AF1B-69676686AB20}"/>
          </ac:spMkLst>
        </pc:spChg>
        <pc:spChg chg="add del mod">
          <ac:chgData name="Varun C." userId="70de52e1ca25ea55" providerId="LiveId" clId="{FA248B40-3012-4D67-A723-2E9F7AACBB00}" dt="2020-05-30T21:36:23.659" v="3815" actId="478"/>
          <ac:spMkLst>
            <pc:docMk/>
            <pc:sldMk cId="2207121248" sldId="292"/>
            <ac:spMk id="3" creationId="{618FCDC7-C487-402F-B00F-0A111FDF5837}"/>
          </ac:spMkLst>
        </pc:spChg>
        <pc:spChg chg="add del mod">
          <ac:chgData name="Varun C." userId="70de52e1ca25ea55" providerId="LiveId" clId="{FA248B40-3012-4D67-A723-2E9F7AACBB00}" dt="2020-05-30T21:36:23.659" v="3815" actId="478"/>
          <ac:spMkLst>
            <pc:docMk/>
            <pc:sldMk cId="2207121248" sldId="292"/>
            <ac:spMk id="6" creationId="{A6700589-5D52-4FCA-BBEB-09A9F7B83E40}"/>
          </ac:spMkLst>
        </pc:spChg>
        <pc:spChg chg="add mod">
          <ac:chgData name="Varun C." userId="70de52e1ca25ea55" providerId="LiveId" clId="{FA248B40-3012-4D67-A723-2E9F7AACBB00}" dt="2020-05-30T21:39:56.220" v="3833" actId="14100"/>
          <ac:spMkLst>
            <pc:docMk/>
            <pc:sldMk cId="2207121248" sldId="292"/>
            <ac:spMk id="10" creationId="{62FF61EA-76B8-4866-8365-6B80430957E5}"/>
          </ac:spMkLst>
        </pc:spChg>
        <pc:spChg chg="add mod">
          <ac:chgData name="Varun C." userId="70de52e1ca25ea55" providerId="LiveId" clId="{FA248B40-3012-4D67-A723-2E9F7AACBB00}" dt="2020-05-30T21:40:07.074" v="3835" actId="1076"/>
          <ac:spMkLst>
            <pc:docMk/>
            <pc:sldMk cId="2207121248" sldId="292"/>
            <ac:spMk id="15" creationId="{3C658637-0AAB-4F14-B32B-66E804B7CFA7}"/>
          </ac:spMkLst>
        </pc:spChg>
        <pc:picChg chg="add del mod">
          <ac:chgData name="Varun C." userId="70de52e1ca25ea55" providerId="LiveId" clId="{FA248B40-3012-4D67-A723-2E9F7AACBB00}" dt="2020-05-30T21:36:26.029" v="3816" actId="478"/>
          <ac:picMkLst>
            <pc:docMk/>
            <pc:sldMk cId="2207121248" sldId="292"/>
            <ac:picMk id="1026" creationId="{0D7C544D-D2E1-4AA0-BC13-08A0B8EDCE13}"/>
          </ac:picMkLst>
        </pc:picChg>
        <pc:picChg chg="add del mod">
          <ac:chgData name="Varun C." userId="70de52e1ca25ea55" providerId="LiveId" clId="{FA248B40-3012-4D67-A723-2E9F7AACBB00}" dt="2020-05-30T21:36:48.079" v="3819" actId="478"/>
          <ac:picMkLst>
            <pc:docMk/>
            <pc:sldMk cId="2207121248" sldId="292"/>
            <ac:picMk id="1028" creationId="{F6CE8656-58FC-4404-8F2E-8FDEA5A0D1F0}"/>
          </ac:picMkLst>
        </pc:picChg>
        <pc:picChg chg="add mod">
          <ac:chgData name="Varun C." userId="70de52e1ca25ea55" providerId="LiveId" clId="{FA248B40-3012-4D67-A723-2E9F7AACBB00}" dt="2020-05-30T21:39:25.591" v="3825" actId="1076"/>
          <ac:picMkLst>
            <pc:docMk/>
            <pc:sldMk cId="2207121248" sldId="292"/>
            <ac:picMk id="1030" creationId="{95D83348-A8B1-42E3-9631-658A00EFA5A6}"/>
          </ac:picMkLst>
        </pc:picChg>
        <pc:cxnChg chg="add mod">
          <ac:chgData name="Varun C." userId="70de52e1ca25ea55" providerId="LiveId" clId="{FA248B40-3012-4D67-A723-2E9F7AACBB00}" dt="2020-05-30T21:39:56.220" v="3833" actId="14100"/>
          <ac:cxnSpMkLst>
            <pc:docMk/>
            <pc:sldMk cId="2207121248" sldId="292"/>
            <ac:cxnSpMk id="11" creationId="{0FB00170-4D07-473B-9D90-772348B62072}"/>
          </ac:cxnSpMkLst>
        </pc:cxnChg>
        <pc:cxnChg chg="add mod">
          <ac:chgData name="Varun C." userId="70de52e1ca25ea55" providerId="LiveId" clId="{FA248B40-3012-4D67-A723-2E9F7AACBB00}" dt="2020-05-30T21:40:07.074" v="3835" actId="1076"/>
          <ac:cxnSpMkLst>
            <pc:docMk/>
            <pc:sldMk cId="2207121248" sldId="292"/>
            <ac:cxnSpMk id="16" creationId="{F8DC6BAC-D21E-41CF-A0A8-EBD099259B0F}"/>
          </ac:cxnSpMkLst>
        </pc:cxnChg>
      </pc:sldChg>
      <pc:sldChg chg="addSp delSp modSp new mod">
        <pc:chgData name="Varun C." userId="70de52e1ca25ea55" providerId="LiveId" clId="{FA248B40-3012-4D67-A723-2E9F7AACBB00}" dt="2020-06-03T02:15:58.737" v="9259" actId="20577"/>
        <pc:sldMkLst>
          <pc:docMk/>
          <pc:sldMk cId="374315697" sldId="293"/>
        </pc:sldMkLst>
        <pc:spChg chg="mod">
          <ac:chgData name="Varun C." userId="70de52e1ca25ea55" providerId="LiveId" clId="{FA248B40-3012-4D67-A723-2E9F7AACBB00}" dt="2020-06-01T21:50:26.382" v="4153" actId="20577"/>
          <ac:spMkLst>
            <pc:docMk/>
            <pc:sldMk cId="374315697" sldId="293"/>
            <ac:spMk id="2" creationId="{1A5D99ED-A9C8-4FFF-B9F6-736AE4B69FBB}"/>
          </ac:spMkLst>
        </pc:spChg>
        <pc:spChg chg="mod">
          <ac:chgData name="Varun C." userId="70de52e1ca25ea55" providerId="LiveId" clId="{FA248B40-3012-4D67-A723-2E9F7AACBB00}" dt="2020-06-01T21:53:34.430" v="4425" actId="20577"/>
          <ac:spMkLst>
            <pc:docMk/>
            <pc:sldMk cId="374315697" sldId="293"/>
            <ac:spMk id="3" creationId="{32D73375-D599-4487-A657-37B9229093EE}"/>
          </ac:spMkLst>
        </pc:spChg>
        <pc:spChg chg="add mod">
          <ac:chgData name="Varun C." userId="70de52e1ca25ea55" providerId="LiveId" clId="{FA248B40-3012-4D67-A723-2E9F7AACBB00}" dt="2020-06-01T22:03:45.433" v="4539" actId="1076"/>
          <ac:spMkLst>
            <pc:docMk/>
            <pc:sldMk cId="374315697" sldId="293"/>
            <ac:spMk id="13" creationId="{9529E5D7-14F3-46A8-9BF7-2136971F3F05}"/>
          </ac:spMkLst>
        </pc:spChg>
        <pc:spChg chg="add mod">
          <ac:chgData name="Varun C." userId="70de52e1ca25ea55" providerId="LiveId" clId="{FA248B40-3012-4D67-A723-2E9F7AACBB00}" dt="2020-06-01T22:00:11.185" v="4524" actId="1076"/>
          <ac:spMkLst>
            <pc:docMk/>
            <pc:sldMk cId="374315697" sldId="293"/>
            <ac:spMk id="14" creationId="{AEC10A87-32AF-4FD8-8840-8D25A7296875}"/>
          </ac:spMkLst>
        </pc:spChg>
        <pc:spChg chg="add mod">
          <ac:chgData name="Varun C." userId="70de52e1ca25ea55" providerId="LiveId" clId="{FA248B40-3012-4D67-A723-2E9F7AACBB00}" dt="2020-06-03T02:15:58.737" v="9259" actId="20577"/>
          <ac:spMkLst>
            <pc:docMk/>
            <pc:sldMk cId="374315697" sldId="293"/>
            <ac:spMk id="16" creationId="{6AD6F12A-5FB3-4B76-8C99-84248CFF17D8}"/>
          </ac:spMkLst>
        </pc:spChg>
        <pc:spChg chg="add mod">
          <ac:chgData name="Varun C." userId="70de52e1ca25ea55" providerId="LiveId" clId="{FA248B40-3012-4D67-A723-2E9F7AACBB00}" dt="2020-06-01T22:03:38.087" v="4538" actId="20577"/>
          <ac:spMkLst>
            <pc:docMk/>
            <pc:sldMk cId="374315697" sldId="293"/>
            <ac:spMk id="18" creationId="{B1312C95-8AA1-4F50-AC72-964874550D44}"/>
          </ac:spMkLst>
        </pc:spChg>
        <pc:picChg chg="add del mod modCrop">
          <ac:chgData name="Varun C." userId="70de52e1ca25ea55" providerId="LiveId" clId="{FA248B40-3012-4D67-A723-2E9F7AACBB00}" dt="2020-06-01T21:55:05.257" v="4429" actId="478"/>
          <ac:picMkLst>
            <pc:docMk/>
            <pc:sldMk cId="374315697" sldId="293"/>
            <ac:picMk id="6" creationId="{5D645935-56A0-4951-BB62-F166134DBC5D}"/>
          </ac:picMkLst>
        </pc:picChg>
        <pc:picChg chg="add del mod">
          <ac:chgData name="Varun C." userId="70de52e1ca25ea55" providerId="LiveId" clId="{FA248B40-3012-4D67-A723-2E9F7AACBB00}" dt="2020-06-01T21:55:11.084" v="4431" actId="478"/>
          <ac:picMkLst>
            <pc:docMk/>
            <pc:sldMk cId="374315697" sldId="293"/>
            <ac:picMk id="7" creationId="{30ADB227-52A0-453A-A1C5-20640C76EDEB}"/>
          </ac:picMkLst>
        </pc:picChg>
        <pc:picChg chg="add mod ord">
          <ac:chgData name="Varun C." userId="70de52e1ca25ea55" providerId="LiveId" clId="{FA248B40-3012-4D67-A723-2E9F7AACBB00}" dt="2020-06-03T02:15:45.948" v="9252" actId="1076"/>
          <ac:picMkLst>
            <pc:docMk/>
            <pc:sldMk cId="374315697" sldId="293"/>
            <ac:picMk id="9" creationId="{423EBFFB-ED93-431B-A82F-8E6AF2626F28}"/>
          </ac:picMkLst>
        </pc:picChg>
        <pc:picChg chg="add mod modCrop">
          <ac:chgData name="Varun C." userId="70de52e1ca25ea55" providerId="LiveId" clId="{FA248B40-3012-4D67-A723-2E9F7AACBB00}" dt="2020-06-01T21:58:13.679" v="4451" actId="1076"/>
          <ac:picMkLst>
            <pc:docMk/>
            <pc:sldMk cId="374315697" sldId="293"/>
            <ac:picMk id="11" creationId="{238F132B-E1F6-4C82-9FBB-35621182BCDE}"/>
          </ac:picMkLst>
        </pc:picChg>
        <pc:picChg chg="add del mod">
          <ac:chgData name="Varun C." userId="70de52e1ca25ea55" providerId="LiveId" clId="{FA248B40-3012-4D67-A723-2E9F7AACBB00}" dt="2020-06-01T21:58:54.276" v="4453" actId="478"/>
          <ac:picMkLst>
            <pc:docMk/>
            <pc:sldMk cId="374315697" sldId="293"/>
            <ac:picMk id="12" creationId="{0A4F63BB-161A-4698-8962-E454C20FDC80}"/>
          </ac:picMkLst>
        </pc:picChg>
        <pc:cxnChg chg="add mod">
          <ac:chgData name="Varun C." userId="70de52e1ca25ea55" providerId="LiveId" clId="{FA248B40-3012-4D67-A723-2E9F7AACBB00}" dt="2020-06-01T22:00:26.323" v="4528" actId="14100"/>
          <ac:cxnSpMkLst>
            <pc:docMk/>
            <pc:sldMk cId="374315697" sldId="293"/>
            <ac:cxnSpMk id="15" creationId="{042549E3-556B-4497-BE7F-CD505398FCF8}"/>
          </ac:cxnSpMkLst>
        </pc:cxnChg>
        <pc:cxnChg chg="add mod">
          <ac:chgData name="Varun C." userId="70de52e1ca25ea55" providerId="LiveId" clId="{FA248B40-3012-4D67-A723-2E9F7AACBB00}" dt="2020-06-01T22:01:47.698" v="4534" actId="14100"/>
          <ac:cxnSpMkLst>
            <pc:docMk/>
            <pc:sldMk cId="374315697" sldId="293"/>
            <ac:cxnSpMk id="19" creationId="{74104411-DF61-42AB-898C-2F585E7589B0}"/>
          </ac:cxnSpMkLst>
        </pc:cxnChg>
      </pc:sldChg>
      <pc:sldChg chg="addSp delSp modSp new mod">
        <pc:chgData name="Varun C." userId="70de52e1ca25ea55" providerId="LiveId" clId="{FA248B40-3012-4D67-A723-2E9F7AACBB00}" dt="2020-06-03T02:16:19.722" v="9268" actId="20577"/>
        <pc:sldMkLst>
          <pc:docMk/>
          <pc:sldMk cId="72510557" sldId="294"/>
        </pc:sldMkLst>
        <pc:spChg chg="mod">
          <ac:chgData name="Varun C." userId="70de52e1ca25ea55" providerId="LiveId" clId="{FA248B40-3012-4D67-A723-2E9F7AACBB00}" dt="2020-06-01T22:05:17.070" v="4573" actId="20577"/>
          <ac:spMkLst>
            <pc:docMk/>
            <pc:sldMk cId="72510557" sldId="294"/>
            <ac:spMk id="2" creationId="{2FBEB760-AC9F-49FE-AA8A-7577DAE2712A}"/>
          </ac:spMkLst>
        </pc:spChg>
        <pc:spChg chg="mod">
          <ac:chgData name="Varun C." userId="70de52e1ca25ea55" providerId="LiveId" clId="{FA248B40-3012-4D67-A723-2E9F7AACBB00}" dt="2020-06-01T22:11:31.107" v="4981" actId="20577"/>
          <ac:spMkLst>
            <pc:docMk/>
            <pc:sldMk cId="72510557" sldId="294"/>
            <ac:spMk id="3" creationId="{E96FD5D2-DF68-4799-91A6-2D93D6CE4715}"/>
          </ac:spMkLst>
        </pc:spChg>
        <pc:spChg chg="add mod">
          <ac:chgData name="Varun C." userId="70de52e1ca25ea55" providerId="LiveId" clId="{FA248B40-3012-4D67-A723-2E9F7AACBB00}" dt="2020-06-03T02:16:19.722" v="9268" actId="20577"/>
          <ac:spMkLst>
            <pc:docMk/>
            <pc:sldMk cId="72510557" sldId="294"/>
            <ac:spMk id="7" creationId="{614BE690-09B2-4C57-BF3B-D1CE6593B6B9}"/>
          </ac:spMkLst>
        </pc:spChg>
        <pc:picChg chg="add del mod modCrop">
          <ac:chgData name="Varun C." userId="70de52e1ca25ea55" providerId="LiveId" clId="{FA248B40-3012-4D67-A723-2E9F7AACBB00}" dt="2020-06-01T22:12:21.958" v="4985" actId="478"/>
          <ac:picMkLst>
            <pc:docMk/>
            <pc:sldMk cId="72510557" sldId="294"/>
            <ac:picMk id="6" creationId="{5E0B62F0-4501-4947-B07A-73F4016EF8FA}"/>
          </ac:picMkLst>
        </pc:picChg>
        <pc:picChg chg="add mod ord">
          <ac:chgData name="Varun C." userId="70de52e1ca25ea55" providerId="LiveId" clId="{FA248B40-3012-4D67-A723-2E9F7AACBB00}" dt="2020-06-03T02:16:12.736" v="9262" actId="1076"/>
          <ac:picMkLst>
            <pc:docMk/>
            <pc:sldMk cId="72510557" sldId="294"/>
            <ac:picMk id="8" creationId="{783913AB-BDB4-4E3C-89D2-B7BAE89C615E}"/>
          </ac:picMkLst>
        </pc:picChg>
      </pc:sldChg>
      <pc:sldChg chg="modSp new mod">
        <pc:chgData name="Varun C." userId="70de52e1ca25ea55" providerId="LiveId" clId="{FA248B40-3012-4D67-A723-2E9F7AACBB00}" dt="2020-06-01T22:22:42.788" v="5446" actId="20577"/>
        <pc:sldMkLst>
          <pc:docMk/>
          <pc:sldMk cId="518028396" sldId="295"/>
        </pc:sldMkLst>
        <pc:spChg chg="mod">
          <ac:chgData name="Varun C." userId="70de52e1ca25ea55" providerId="LiveId" clId="{FA248B40-3012-4D67-A723-2E9F7AACBB00}" dt="2020-06-01T22:16:08.171" v="5015" actId="20577"/>
          <ac:spMkLst>
            <pc:docMk/>
            <pc:sldMk cId="518028396" sldId="295"/>
            <ac:spMk id="2" creationId="{7B7F7DD0-DE60-46A1-9855-31B027733417}"/>
          </ac:spMkLst>
        </pc:spChg>
        <pc:spChg chg="mod">
          <ac:chgData name="Varun C." userId="70de52e1ca25ea55" providerId="LiveId" clId="{FA248B40-3012-4D67-A723-2E9F7AACBB00}" dt="2020-06-01T22:22:42.788" v="5446" actId="20577"/>
          <ac:spMkLst>
            <pc:docMk/>
            <pc:sldMk cId="518028396" sldId="295"/>
            <ac:spMk id="3" creationId="{7D318546-DA5D-4697-84DF-B550C254236C}"/>
          </ac:spMkLst>
        </pc:spChg>
      </pc:sldChg>
      <pc:sldChg chg="modSp new mod">
        <pc:chgData name="Varun C." userId="70de52e1ca25ea55" providerId="LiveId" clId="{FA248B40-3012-4D67-A723-2E9F7AACBB00}" dt="2020-06-01T22:40:28.156" v="6955" actId="20577"/>
        <pc:sldMkLst>
          <pc:docMk/>
          <pc:sldMk cId="2042621869" sldId="296"/>
        </pc:sldMkLst>
        <pc:spChg chg="mod">
          <ac:chgData name="Varun C." userId="70de52e1ca25ea55" providerId="LiveId" clId="{FA248B40-3012-4D67-A723-2E9F7AACBB00}" dt="2020-06-01T22:23:21.568" v="5463" actId="20577"/>
          <ac:spMkLst>
            <pc:docMk/>
            <pc:sldMk cId="2042621869" sldId="296"/>
            <ac:spMk id="2" creationId="{3C9234C0-D49D-497D-96E4-36866A216FDE}"/>
          </ac:spMkLst>
        </pc:spChg>
        <pc:spChg chg="mod">
          <ac:chgData name="Varun C." userId="70de52e1ca25ea55" providerId="LiveId" clId="{FA248B40-3012-4D67-A723-2E9F7AACBB00}" dt="2020-06-01T22:40:28.156" v="6955" actId="20577"/>
          <ac:spMkLst>
            <pc:docMk/>
            <pc:sldMk cId="2042621869" sldId="296"/>
            <ac:spMk id="3" creationId="{067B1EB6-6591-4E42-ACAC-9F8C0E619088}"/>
          </ac:spMkLst>
        </pc:spChg>
      </pc:sldChg>
      <pc:sldChg chg="modSp new mod">
        <pc:chgData name="Varun C." userId="70de52e1ca25ea55" providerId="LiveId" clId="{FA248B40-3012-4D67-A723-2E9F7AACBB00}" dt="2020-06-01T22:29:39.737" v="6229"/>
        <pc:sldMkLst>
          <pc:docMk/>
          <pc:sldMk cId="2972438108" sldId="297"/>
        </pc:sldMkLst>
        <pc:spChg chg="mod">
          <ac:chgData name="Varun C." userId="70de52e1ca25ea55" providerId="LiveId" clId="{FA248B40-3012-4D67-A723-2E9F7AACBB00}" dt="2020-06-01T22:24:46.972" v="5647" actId="20577"/>
          <ac:spMkLst>
            <pc:docMk/>
            <pc:sldMk cId="2972438108" sldId="297"/>
            <ac:spMk id="2" creationId="{3A16554B-2140-4FB7-A617-509AE7944B4E}"/>
          </ac:spMkLst>
        </pc:spChg>
        <pc:spChg chg="mod">
          <ac:chgData name="Varun C." userId="70de52e1ca25ea55" providerId="LiveId" clId="{FA248B40-3012-4D67-A723-2E9F7AACBB00}" dt="2020-06-01T22:29:39.737" v="6229"/>
          <ac:spMkLst>
            <pc:docMk/>
            <pc:sldMk cId="2972438108" sldId="297"/>
            <ac:spMk id="3" creationId="{604DC633-2F84-48A0-BEAA-28999CC52648}"/>
          </ac:spMkLst>
        </pc:spChg>
      </pc:sldChg>
      <pc:sldChg chg="addSp delSp modSp new mod">
        <pc:chgData name="Varun C." userId="70de52e1ca25ea55" providerId="LiveId" clId="{FA248B40-3012-4D67-A723-2E9F7AACBB00}" dt="2020-06-02T19:59:58.163" v="7794" actId="14100"/>
        <pc:sldMkLst>
          <pc:docMk/>
          <pc:sldMk cId="3265921888" sldId="298"/>
        </pc:sldMkLst>
        <pc:spChg chg="mod">
          <ac:chgData name="Varun C." userId="70de52e1ca25ea55" providerId="LiveId" clId="{FA248B40-3012-4D67-A723-2E9F7AACBB00}" dt="2020-06-01T22:41:40.573" v="6973" actId="20577"/>
          <ac:spMkLst>
            <pc:docMk/>
            <pc:sldMk cId="3265921888" sldId="298"/>
            <ac:spMk id="2" creationId="{C6AD5797-EA7F-4C8E-9639-474075124B89}"/>
          </ac:spMkLst>
        </pc:spChg>
        <pc:spChg chg="mod">
          <ac:chgData name="Varun C." userId="70de52e1ca25ea55" providerId="LiveId" clId="{FA248B40-3012-4D67-A723-2E9F7AACBB00}" dt="2020-06-01T22:42:05.986" v="6993" actId="20577"/>
          <ac:spMkLst>
            <pc:docMk/>
            <pc:sldMk cId="3265921888" sldId="298"/>
            <ac:spMk id="3" creationId="{507D33C6-8AAF-4CDF-9BBE-169AD6F80754}"/>
          </ac:spMkLst>
        </pc:spChg>
        <pc:spChg chg="add mod">
          <ac:chgData name="Varun C." userId="70de52e1ca25ea55" providerId="LiveId" clId="{FA248B40-3012-4D67-A723-2E9F7AACBB00}" dt="2020-06-02T19:59:52.855" v="7792" actId="1076"/>
          <ac:spMkLst>
            <pc:docMk/>
            <pc:sldMk cId="3265921888" sldId="298"/>
            <ac:spMk id="7" creationId="{0E2FF34F-4054-47EA-9FA5-7E9EC190E3E9}"/>
          </ac:spMkLst>
        </pc:spChg>
        <pc:spChg chg="add mod">
          <ac:chgData name="Varun C." userId="70de52e1ca25ea55" providerId="LiveId" clId="{FA248B40-3012-4D67-A723-2E9F7AACBB00}" dt="2020-06-02T19:59:42.653" v="7788" actId="1076"/>
          <ac:spMkLst>
            <pc:docMk/>
            <pc:sldMk cId="3265921888" sldId="298"/>
            <ac:spMk id="9" creationId="{190D9E1E-2EF0-47DF-A5F0-4EFAFE3B5DDB}"/>
          </ac:spMkLst>
        </pc:spChg>
        <pc:picChg chg="add mod ord modCrop">
          <ac:chgData name="Varun C." userId="70de52e1ca25ea55" providerId="LiveId" clId="{FA248B40-3012-4D67-A723-2E9F7AACBB00}" dt="2020-06-02T19:59:45.763" v="7790" actId="1076"/>
          <ac:picMkLst>
            <pc:docMk/>
            <pc:sldMk cId="3265921888" sldId="298"/>
            <ac:picMk id="12" creationId="{CA0A4D6E-9758-47DF-B06D-C3997872D83E}"/>
          </ac:picMkLst>
        </pc:picChg>
        <pc:picChg chg="add del mod">
          <ac:chgData name="Varun C." userId="70de52e1ca25ea55" providerId="LiveId" clId="{FA248B40-3012-4D67-A723-2E9F7AACBB00}" dt="2020-06-02T19:59:15.830" v="7782" actId="478"/>
          <ac:picMkLst>
            <pc:docMk/>
            <pc:sldMk cId="3265921888" sldId="298"/>
            <ac:picMk id="1026" creationId="{DD6E39F9-0BB2-4639-AD80-FA5F2ED3B140}"/>
          </ac:picMkLst>
        </pc:picChg>
        <pc:cxnChg chg="add mod">
          <ac:chgData name="Varun C." userId="70de52e1ca25ea55" providerId="LiveId" clId="{FA248B40-3012-4D67-A723-2E9F7AACBB00}" dt="2020-06-02T19:59:58.163" v="7794" actId="14100"/>
          <ac:cxnSpMkLst>
            <pc:docMk/>
            <pc:sldMk cId="3265921888" sldId="298"/>
            <ac:cxnSpMk id="8" creationId="{343136DE-FCB3-42DE-ABFB-4EA35E99D15E}"/>
          </ac:cxnSpMkLst>
        </pc:cxnChg>
        <pc:cxnChg chg="add mod">
          <ac:chgData name="Varun C." userId="70de52e1ca25ea55" providerId="LiveId" clId="{FA248B40-3012-4D67-A723-2E9F7AACBB00}" dt="2020-06-02T19:59:48.605" v="7791" actId="14100"/>
          <ac:cxnSpMkLst>
            <pc:docMk/>
            <pc:sldMk cId="3265921888" sldId="298"/>
            <ac:cxnSpMk id="10" creationId="{360B6514-38CC-4607-9496-68A766119C49}"/>
          </ac:cxnSpMkLst>
        </pc:cxnChg>
      </pc:sldChg>
      <pc:sldChg chg="modSp new mod">
        <pc:chgData name="Varun C." userId="70de52e1ca25ea55" providerId="LiveId" clId="{FA248B40-3012-4D67-A723-2E9F7AACBB00}" dt="2020-06-02T20:12:26.316" v="8274" actId="20577"/>
        <pc:sldMkLst>
          <pc:docMk/>
          <pc:sldMk cId="978965053" sldId="299"/>
        </pc:sldMkLst>
        <pc:spChg chg="mod">
          <ac:chgData name="Varun C." userId="70de52e1ca25ea55" providerId="LiveId" clId="{FA248B40-3012-4D67-A723-2E9F7AACBB00}" dt="2020-06-02T19:26:58.623" v="7042" actId="20577"/>
          <ac:spMkLst>
            <pc:docMk/>
            <pc:sldMk cId="978965053" sldId="299"/>
            <ac:spMk id="2" creationId="{6AF8AF4E-4A22-4427-827C-072E7514D733}"/>
          </ac:spMkLst>
        </pc:spChg>
        <pc:spChg chg="mod">
          <ac:chgData name="Varun C." userId="70de52e1ca25ea55" providerId="LiveId" clId="{FA248B40-3012-4D67-A723-2E9F7AACBB00}" dt="2020-06-02T20:12:26.316" v="8274" actId="20577"/>
          <ac:spMkLst>
            <pc:docMk/>
            <pc:sldMk cId="978965053" sldId="299"/>
            <ac:spMk id="3" creationId="{F1B7A3B3-1240-46A7-A352-52F6140CE5A0}"/>
          </ac:spMkLst>
        </pc:spChg>
      </pc:sldChg>
      <pc:sldChg chg="modSp new mod">
        <pc:chgData name="Varun C." userId="70de52e1ca25ea55" providerId="LiveId" clId="{FA248B40-3012-4D67-A723-2E9F7AACBB00}" dt="2020-06-03T01:30:12.575" v="8335" actId="20577"/>
        <pc:sldMkLst>
          <pc:docMk/>
          <pc:sldMk cId="1755753265" sldId="300"/>
        </pc:sldMkLst>
        <pc:spChg chg="mod">
          <ac:chgData name="Varun C." userId="70de52e1ca25ea55" providerId="LiveId" clId="{FA248B40-3012-4D67-A723-2E9F7AACBB00}" dt="2020-06-02T19:27:21.721" v="7084" actId="20577"/>
          <ac:spMkLst>
            <pc:docMk/>
            <pc:sldMk cId="1755753265" sldId="300"/>
            <ac:spMk id="2" creationId="{C23536F0-15A6-46B7-AEC9-0ED3300B0D3C}"/>
          </ac:spMkLst>
        </pc:spChg>
        <pc:spChg chg="mod">
          <ac:chgData name="Varun C." userId="70de52e1ca25ea55" providerId="LiveId" clId="{FA248B40-3012-4D67-A723-2E9F7AACBB00}" dt="2020-06-03T01:30:12.575" v="8335" actId="20577"/>
          <ac:spMkLst>
            <pc:docMk/>
            <pc:sldMk cId="1755753265" sldId="300"/>
            <ac:spMk id="3" creationId="{E3BDE25F-F917-4BED-9521-B33093CE3541}"/>
          </ac:spMkLst>
        </pc:spChg>
      </pc:sldChg>
      <pc:sldChg chg="addSp modSp new mod">
        <pc:chgData name="Varun C." userId="70de52e1ca25ea55" providerId="LiveId" clId="{FA248B40-3012-4D67-A723-2E9F7AACBB00}" dt="2020-06-02T20:08:52.850" v="8091" actId="20577"/>
        <pc:sldMkLst>
          <pc:docMk/>
          <pc:sldMk cId="834126010" sldId="301"/>
        </pc:sldMkLst>
        <pc:spChg chg="mod">
          <ac:chgData name="Varun C." userId="70de52e1ca25ea55" providerId="LiveId" clId="{FA248B40-3012-4D67-A723-2E9F7AACBB00}" dt="2020-06-02T20:02:42.927" v="7816" actId="20577"/>
          <ac:spMkLst>
            <pc:docMk/>
            <pc:sldMk cId="834126010" sldId="301"/>
            <ac:spMk id="2" creationId="{ECFF7C20-D331-497D-99C2-9F86F93D3D21}"/>
          </ac:spMkLst>
        </pc:spChg>
        <pc:spChg chg="mod">
          <ac:chgData name="Varun C." userId="70de52e1ca25ea55" providerId="LiveId" clId="{FA248B40-3012-4D67-A723-2E9F7AACBB00}" dt="2020-06-02T20:08:52.850" v="8091" actId="20577"/>
          <ac:spMkLst>
            <pc:docMk/>
            <pc:sldMk cId="834126010" sldId="301"/>
            <ac:spMk id="3" creationId="{99A56F77-177D-4CC6-8507-52089B9AC1EA}"/>
          </ac:spMkLst>
        </pc:spChg>
        <pc:picChg chg="add mod">
          <ac:chgData name="Varun C." userId="70de52e1ca25ea55" providerId="LiveId" clId="{FA248B40-3012-4D67-A723-2E9F7AACBB00}" dt="2020-06-02T20:06:30.317" v="7972" actId="1076"/>
          <ac:picMkLst>
            <pc:docMk/>
            <pc:sldMk cId="834126010" sldId="301"/>
            <ac:picMk id="2050" creationId="{22BD9C52-D931-4BD9-ADCC-A55CC9F9EEB8}"/>
          </ac:picMkLst>
        </pc:picChg>
      </pc:sldChg>
      <pc:sldChg chg="addSp modSp new mod">
        <pc:chgData name="Varun C." userId="70de52e1ca25ea55" providerId="LiveId" clId="{FA248B40-3012-4D67-A723-2E9F7AACBB00}" dt="2020-06-03T02:05:13.071" v="9242" actId="1076"/>
        <pc:sldMkLst>
          <pc:docMk/>
          <pc:sldMk cId="235770534" sldId="302"/>
        </pc:sldMkLst>
        <pc:spChg chg="mod">
          <ac:chgData name="Varun C." userId="70de52e1ca25ea55" providerId="LiveId" clId="{FA248B40-3012-4D67-A723-2E9F7AACBB00}" dt="2020-06-03T02:00:51.034" v="9078" actId="20577"/>
          <ac:spMkLst>
            <pc:docMk/>
            <pc:sldMk cId="235770534" sldId="302"/>
            <ac:spMk id="2" creationId="{11C16F2B-5F31-4A58-ADAA-319DC7DB821E}"/>
          </ac:spMkLst>
        </pc:spChg>
        <pc:spChg chg="mod">
          <ac:chgData name="Varun C." userId="70de52e1ca25ea55" providerId="LiveId" clId="{FA248B40-3012-4D67-A723-2E9F7AACBB00}" dt="2020-06-03T02:04:06.680" v="9233" actId="20577"/>
          <ac:spMkLst>
            <pc:docMk/>
            <pc:sldMk cId="235770534" sldId="302"/>
            <ac:spMk id="3" creationId="{730E1207-8E9F-4153-B4E3-751F8AB58088}"/>
          </ac:spMkLst>
        </pc:spChg>
        <pc:picChg chg="add mod ord modCrop">
          <ac:chgData name="Varun C." userId="70de52e1ca25ea55" providerId="LiveId" clId="{FA248B40-3012-4D67-A723-2E9F7AACBB00}" dt="2020-06-03T02:05:13.071" v="9242" actId="1076"/>
          <ac:picMkLst>
            <pc:docMk/>
            <pc:sldMk cId="235770534" sldId="302"/>
            <ac:picMk id="7" creationId="{86F8948C-753B-43B8-95D4-99B470DB2D46}"/>
          </ac:picMkLst>
        </pc:picChg>
      </pc:sldChg>
      <pc:sldChg chg="addSp modSp new mod">
        <pc:chgData name="Varun C." userId="70de52e1ca25ea55" providerId="LiveId" clId="{FA248B40-3012-4D67-A723-2E9F7AACBB00}" dt="2020-06-03T02:06:23.004" v="9245" actId="1076"/>
        <pc:sldMkLst>
          <pc:docMk/>
          <pc:sldMk cId="3509800109" sldId="303"/>
        </pc:sldMkLst>
        <pc:spChg chg="mod">
          <ac:chgData name="Varun C." userId="70de52e1ca25ea55" providerId="LiveId" clId="{FA248B40-3012-4D67-A723-2E9F7AACBB00}" dt="2020-06-03T02:00:56.257" v="9090" actId="20577"/>
          <ac:spMkLst>
            <pc:docMk/>
            <pc:sldMk cId="3509800109" sldId="303"/>
            <ac:spMk id="2" creationId="{1BF78D03-6E72-4EDD-BF4A-25D661A6BBE7}"/>
          </ac:spMkLst>
        </pc:spChg>
        <pc:spChg chg="mod">
          <ac:chgData name="Varun C." userId="70de52e1ca25ea55" providerId="LiveId" clId="{FA248B40-3012-4D67-A723-2E9F7AACBB00}" dt="2020-06-03T02:01:11.695" v="9097" actId="20577"/>
          <ac:spMkLst>
            <pc:docMk/>
            <pc:sldMk cId="3509800109" sldId="303"/>
            <ac:spMk id="3" creationId="{D99C9A9F-FB7F-4D45-BF96-DD8A5F5DBC64}"/>
          </ac:spMkLst>
        </pc:spChg>
        <pc:picChg chg="add mod">
          <ac:chgData name="Varun C." userId="70de52e1ca25ea55" providerId="LiveId" clId="{FA248B40-3012-4D67-A723-2E9F7AACBB00}" dt="2020-06-03T02:06:23.004" v="9245" actId="1076"/>
          <ac:picMkLst>
            <pc:docMk/>
            <pc:sldMk cId="3509800109" sldId="303"/>
            <ac:picMk id="1026" creationId="{079ED125-B68A-4F62-9E41-5E72B8A394CF}"/>
          </ac:picMkLst>
        </pc:picChg>
      </pc:sldChg>
      <pc:sldChg chg="addSp modSp new mod">
        <pc:chgData name="Varun C." userId="70de52e1ca25ea55" providerId="LiveId" clId="{FA248B40-3012-4D67-A723-2E9F7AACBB00}" dt="2020-06-03T02:07:05.053" v="9250" actId="1076"/>
        <pc:sldMkLst>
          <pc:docMk/>
          <pc:sldMk cId="1631583776" sldId="304"/>
        </pc:sldMkLst>
        <pc:spChg chg="mod">
          <ac:chgData name="Varun C." userId="70de52e1ca25ea55" providerId="LiveId" clId="{FA248B40-3012-4D67-A723-2E9F7AACBB00}" dt="2020-06-03T02:01:27.162" v="9110" actId="20577"/>
          <ac:spMkLst>
            <pc:docMk/>
            <pc:sldMk cId="1631583776" sldId="304"/>
            <ac:spMk id="2" creationId="{C852C754-1F90-4D07-9C72-FF67A7893AB7}"/>
          </ac:spMkLst>
        </pc:spChg>
        <pc:spChg chg="mod">
          <ac:chgData name="Varun C." userId="70de52e1ca25ea55" providerId="LiveId" clId="{FA248B40-3012-4D67-A723-2E9F7AACBB00}" dt="2020-06-03T02:04:00.901" v="9232" actId="20577"/>
          <ac:spMkLst>
            <pc:docMk/>
            <pc:sldMk cId="1631583776" sldId="304"/>
            <ac:spMk id="3" creationId="{8CA66844-4F96-4394-B85F-F57490293783}"/>
          </ac:spMkLst>
        </pc:spChg>
        <pc:picChg chg="add mod">
          <ac:chgData name="Varun C." userId="70de52e1ca25ea55" providerId="LiveId" clId="{FA248B40-3012-4D67-A723-2E9F7AACBB00}" dt="2020-06-03T02:07:05.053" v="9250" actId="1076"/>
          <ac:picMkLst>
            <pc:docMk/>
            <pc:sldMk cId="1631583776" sldId="304"/>
            <ac:picMk id="2050" creationId="{A8E9BD05-FD33-478E-A869-16C5C7637BB9}"/>
          </ac:picMkLst>
        </pc:picChg>
      </pc:sldChg>
    </pc:docChg>
  </pc:docChgLst>
  <pc:docChgLst>
    <pc:chgData name="Aditya C." userId="52149d970a381a3d" providerId="LiveId" clId="{E1304929-ED9F-4CA8-8DA8-D3E3BD103A19}"/>
    <pc:docChg chg="undo custSel modSld">
      <pc:chgData name="Aditya C." userId="52149d970a381a3d" providerId="LiveId" clId="{E1304929-ED9F-4CA8-8DA8-D3E3BD103A19}" dt="2020-06-03T02:24:03.084" v="54"/>
      <pc:docMkLst>
        <pc:docMk/>
      </pc:docMkLst>
      <pc:sldChg chg="modSp mod">
        <pc:chgData name="Aditya C." userId="52149d970a381a3d" providerId="LiveId" clId="{E1304929-ED9F-4CA8-8DA8-D3E3BD103A19}" dt="2020-06-03T02:20:41.856" v="6" actId="20577"/>
        <pc:sldMkLst>
          <pc:docMk/>
          <pc:sldMk cId="721822129" sldId="267"/>
        </pc:sldMkLst>
        <pc:spChg chg="mod">
          <ac:chgData name="Aditya C." userId="52149d970a381a3d" providerId="LiveId" clId="{E1304929-ED9F-4CA8-8DA8-D3E3BD103A19}" dt="2020-06-03T02:20:41.856" v="6" actId="20577"/>
          <ac:spMkLst>
            <pc:docMk/>
            <pc:sldMk cId="721822129" sldId="267"/>
            <ac:spMk id="3" creationId="{CD1BE63B-2C8E-204E-8FFE-5694B8FFEB98}"/>
          </ac:spMkLst>
        </pc:spChg>
      </pc:sldChg>
      <pc:sldChg chg="addSp delSp modSp mod">
        <pc:chgData name="Aditya C." userId="52149d970a381a3d" providerId="LiveId" clId="{E1304929-ED9F-4CA8-8DA8-D3E3BD103A19}" dt="2020-06-03T02:23:29.281" v="32"/>
        <pc:sldMkLst>
          <pc:docMk/>
          <pc:sldMk cId="3723515075" sldId="268"/>
        </pc:sldMkLst>
        <pc:spChg chg="add mod">
          <ac:chgData name="Aditya C." userId="52149d970a381a3d" providerId="LiveId" clId="{E1304929-ED9F-4CA8-8DA8-D3E3BD103A19}" dt="2020-06-03T02:23:29.281" v="32"/>
          <ac:spMkLst>
            <pc:docMk/>
            <pc:sldMk cId="3723515075" sldId="268"/>
            <ac:spMk id="6" creationId="{49C4DCAA-0044-4974-85D8-0EFDA525DA86}"/>
          </ac:spMkLst>
        </pc:spChg>
        <pc:spChg chg="del">
          <ac:chgData name="Aditya C." userId="52149d970a381a3d" providerId="LiveId" clId="{E1304929-ED9F-4CA8-8DA8-D3E3BD103A19}" dt="2020-06-03T02:23:29.098" v="31" actId="478"/>
          <ac:spMkLst>
            <pc:docMk/>
            <pc:sldMk cId="3723515075" sldId="268"/>
            <ac:spMk id="10" creationId="{E67DA005-FEC3-654B-97B4-4EC56B99AEBC}"/>
          </ac:spMkLst>
        </pc:spChg>
      </pc:sldChg>
      <pc:sldChg chg="addSp delSp modSp mod">
        <pc:chgData name="Aditya C." userId="52149d970a381a3d" providerId="LiveId" clId="{E1304929-ED9F-4CA8-8DA8-D3E3BD103A19}" dt="2020-06-03T02:24:03.084" v="54"/>
        <pc:sldMkLst>
          <pc:docMk/>
          <pc:sldMk cId="2721648732" sldId="276"/>
        </pc:sldMkLst>
        <pc:spChg chg="del">
          <ac:chgData name="Aditya C." userId="52149d970a381a3d" providerId="LiveId" clId="{E1304929-ED9F-4CA8-8DA8-D3E3BD103A19}" dt="2020-06-03T02:24:02.921" v="53" actId="478"/>
          <ac:spMkLst>
            <pc:docMk/>
            <pc:sldMk cId="2721648732" sldId="276"/>
            <ac:spMk id="9" creationId="{74288CB8-21A9-CF4A-B61D-940D9988594C}"/>
          </ac:spMkLst>
        </pc:spChg>
        <pc:spChg chg="add mod">
          <ac:chgData name="Aditya C." userId="52149d970a381a3d" providerId="LiveId" clId="{E1304929-ED9F-4CA8-8DA8-D3E3BD103A19}" dt="2020-06-03T02:24:03.084" v="54"/>
          <ac:spMkLst>
            <pc:docMk/>
            <pc:sldMk cId="2721648732" sldId="276"/>
            <ac:spMk id="10" creationId="{1A60C982-19D0-4052-BF14-E18644C5412F}"/>
          </ac:spMkLst>
        </pc:spChg>
      </pc:sldChg>
      <pc:sldChg chg="addSp delSp modSp mod">
        <pc:chgData name="Aditya C." userId="52149d970a381a3d" providerId="LiveId" clId="{E1304929-ED9F-4CA8-8DA8-D3E3BD103A19}" dt="2020-06-03T02:23:02.455" v="14"/>
        <pc:sldMkLst>
          <pc:docMk/>
          <pc:sldMk cId="528792913" sldId="277"/>
        </pc:sldMkLst>
        <pc:spChg chg="del">
          <ac:chgData name="Aditya C." userId="52149d970a381a3d" providerId="LiveId" clId="{E1304929-ED9F-4CA8-8DA8-D3E3BD103A19}" dt="2020-06-03T02:23:02.313" v="13" actId="478"/>
          <ac:spMkLst>
            <pc:docMk/>
            <pc:sldMk cId="528792913" sldId="277"/>
            <ac:spMk id="6" creationId="{B0C689A2-3F2A-D643-8958-1CA10800342C}"/>
          </ac:spMkLst>
        </pc:spChg>
        <pc:spChg chg="add mod">
          <ac:chgData name="Aditya C." userId="52149d970a381a3d" providerId="LiveId" clId="{E1304929-ED9F-4CA8-8DA8-D3E3BD103A19}" dt="2020-06-03T02:23:02.455" v="14"/>
          <ac:spMkLst>
            <pc:docMk/>
            <pc:sldMk cId="528792913" sldId="277"/>
            <ac:spMk id="14" creationId="{0003093A-CE7A-4428-A0A0-884CCFBF4EB7}"/>
          </ac:spMkLst>
        </pc:spChg>
      </pc:sldChg>
      <pc:sldChg chg="addSp delSp modSp mod">
        <pc:chgData name="Aditya C." userId="52149d970a381a3d" providerId="LiveId" clId="{E1304929-ED9F-4CA8-8DA8-D3E3BD103A19}" dt="2020-06-03T02:23:31.892" v="34"/>
        <pc:sldMkLst>
          <pc:docMk/>
          <pc:sldMk cId="4039898555" sldId="279"/>
        </pc:sldMkLst>
        <pc:spChg chg="del">
          <ac:chgData name="Aditya C." userId="52149d970a381a3d" providerId="LiveId" clId="{E1304929-ED9F-4CA8-8DA8-D3E3BD103A19}" dt="2020-06-03T02:23:31.722" v="33" actId="478"/>
          <ac:spMkLst>
            <pc:docMk/>
            <pc:sldMk cId="4039898555" sldId="279"/>
            <ac:spMk id="7" creationId="{BD1823DB-B889-FB43-B2E3-83EF8989D80A}"/>
          </ac:spMkLst>
        </pc:spChg>
        <pc:spChg chg="add mod">
          <ac:chgData name="Aditya C." userId="52149d970a381a3d" providerId="LiveId" clId="{E1304929-ED9F-4CA8-8DA8-D3E3BD103A19}" dt="2020-06-03T02:23:31.892" v="34"/>
          <ac:spMkLst>
            <pc:docMk/>
            <pc:sldMk cId="4039898555" sldId="279"/>
            <ac:spMk id="13" creationId="{C11DC5AE-05A2-4B94-B7FD-DDD31A4C2D58}"/>
          </ac:spMkLst>
        </pc:spChg>
      </pc:sldChg>
      <pc:sldChg chg="addSp delSp modSp mod">
        <pc:chgData name="Aditya C." userId="52149d970a381a3d" providerId="LiveId" clId="{E1304929-ED9F-4CA8-8DA8-D3E3BD103A19}" dt="2020-06-03T02:23:07.903" v="18"/>
        <pc:sldMkLst>
          <pc:docMk/>
          <pc:sldMk cId="3254063900" sldId="288"/>
        </pc:sldMkLst>
        <pc:spChg chg="del">
          <ac:chgData name="Aditya C." userId="52149d970a381a3d" providerId="LiveId" clId="{E1304929-ED9F-4CA8-8DA8-D3E3BD103A19}" dt="2020-06-03T02:23:07.305" v="17" actId="478"/>
          <ac:spMkLst>
            <pc:docMk/>
            <pc:sldMk cId="3254063900" sldId="288"/>
            <ac:spMk id="6" creationId="{B0C689A2-3F2A-D643-8958-1CA10800342C}"/>
          </ac:spMkLst>
        </pc:spChg>
        <pc:spChg chg="add del mod">
          <ac:chgData name="Aditya C." userId="52149d970a381a3d" providerId="LiveId" clId="{E1304929-ED9F-4CA8-8DA8-D3E3BD103A19}" dt="2020-06-03T02:23:06.177" v="16"/>
          <ac:spMkLst>
            <pc:docMk/>
            <pc:sldMk cId="3254063900" sldId="288"/>
            <ac:spMk id="7" creationId="{AA6EAEC5-1E5F-4B14-A821-CEB576C32DA3}"/>
          </ac:spMkLst>
        </pc:spChg>
        <pc:spChg chg="add mod">
          <ac:chgData name="Aditya C." userId="52149d970a381a3d" providerId="LiveId" clId="{E1304929-ED9F-4CA8-8DA8-D3E3BD103A19}" dt="2020-06-03T02:23:07.903" v="18"/>
          <ac:spMkLst>
            <pc:docMk/>
            <pc:sldMk cId="3254063900" sldId="288"/>
            <ac:spMk id="8" creationId="{3D7EA49C-437B-48B8-8AFA-0C254B3A4165}"/>
          </ac:spMkLst>
        </pc:spChg>
      </pc:sldChg>
      <pc:sldChg chg="addSp delSp modSp mod">
        <pc:chgData name="Aditya C." userId="52149d970a381a3d" providerId="LiveId" clId="{E1304929-ED9F-4CA8-8DA8-D3E3BD103A19}" dt="2020-06-03T02:23:17.942" v="24"/>
        <pc:sldMkLst>
          <pc:docMk/>
          <pc:sldMk cId="625388812" sldId="289"/>
        </pc:sldMkLst>
        <pc:spChg chg="del">
          <ac:chgData name="Aditya C." userId="52149d970a381a3d" providerId="LiveId" clId="{E1304929-ED9F-4CA8-8DA8-D3E3BD103A19}" dt="2020-06-03T02:23:17.822" v="23" actId="478"/>
          <ac:spMkLst>
            <pc:docMk/>
            <pc:sldMk cId="625388812" sldId="289"/>
            <ac:spMk id="10" creationId="{E67DA005-FEC3-654B-97B4-4EC56B99AEBC}"/>
          </ac:spMkLst>
        </pc:spChg>
        <pc:spChg chg="add mod">
          <ac:chgData name="Aditya C." userId="52149d970a381a3d" providerId="LiveId" clId="{E1304929-ED9F-4CA8-8DA8-D3E3BD103A19}" dt="2020-06-03T02:23:17.942" v="24"/>
          <ac:spMkLst>
            <pc:docMk/>
            <pc:sldMk cId="625388812" sldId="289"/>
            <ac:spMk id="13" creationId="{1C1EA18F-8E09-4F04-ADE6-1B5690C2403C}"/>
          </ac:spMkLst>
        </pc:spChg>
      </pc:sldChg>
      <pc:sldChg chg="addSp delSp modSp mod">
        <pc:chgData name="Aditya C." userId="52149d970a381a3d" providerId="LiveId" clId="{E1304929-ED9F-4CA8-8DA8-D3E3BD103A19}" dt="2020-06-03T02:23:09.990" v="20"/>
        <pc:sldMkLst>
          <pc:docMk/>
          <pc:sldMk cId="3316667392" sldId="290"/>
        </pc:sldMkLst>
        <pc:spChg chg="del">
          <ac:chgData name="Aditya C." userId="52149d970a381a3d" providerId="LiveId" clId="{E1304929-ED9F-4CA8-8DA8-D3E3BD103A19}" dt="2020-06-03T02:23:09.834" v="19" actId="478"/>
          <ac:spMkLst>
            <pc:docMk/>
            <pc:sldMk cId="3316667392" sldId="290"/>
            <ac:spMk id="6" creationId="{B0C689A2-3F2A-D643-8958-1CA10800342C}"/>
          </ac:spMkLst>
        </pc:spChg>
        <pc:spChg chg="add mod">
          <ac:chgData name="Aditya C." userId="52149d970a381a3d" providerId="LiveId" clId="{E1304929-ED9F-4CA8-8DA8-D3E3BD103A19}" dt="2020-06-03T02:23:09.990" v="20"/>
          <ac:spMkLst>
            <pc:docMk/>
            <pc:sldMk cId="3316667392" sldId="290"/>
            <ac:spMk id="15" creationId="{88258794-219B-48A7-970B-61EBEEE97A00}"/>
          </ac:spMkLst>
        </pc:spChg>
      </pc:sldChg>
      <pc:sldChg chg="addSp delSp modSp mod">
        <pc:chgData name="Aditya C." userId="52149d970a381a3d" providerId="LiveId" clId="{E1304929-ED9F-4CA8-8DA8-D3E3BD103A19}" dt="2020-06-03T02:23:15.118" v="22"/>
        <pc:sldMkLst>
          <pc:docMk/>
          <pc:sldMk cId="2639179429" sldId="291"/>
        </pc:sldMkLst>
        <pc:spChg chg="del">
          <ac:chgData name="Aditya C." userId="52149d970a381a3d" providerId="LiveId" clId="{E1304929-ED9F-4CA8-8DA8-D3E3BD103A19}" dt="2020-06-03T02:23:14.881" v="21" actId="478"/>
          <ac:spMkLst>
            <pc:docMk/>
            <pc:sldMk cId="2639179429" sldId="291"/>
            <ac:spMk id="6" creationId="{B0C689A2-3F2A-D643-8958-1CA10800342C}"/>
          </ac:spMkLst>
        </pc:spChg>
        <pc:spChg chg="add mod">
          <ac:chgData name="Aditya C." userId="52149d970a381a3d" providerId="LiveId" clId="{E1304929-ED9F-4CA8-8DA8-D3E3BD103A19}" dt="2020-06-03T02:23:15.118" v="22"/>
          <ac:spMkLst>
            <pc:docMk/>
            <pc:sldMk cId="2639179429" sldId="291"/>
            <ac:spMk id="11" creationId="{3E30C178-8AC3-402B-BB4C-67712426678C}"/>
          </ac:spMkLst>
        </pc:spChg>
      </pc:sldChg>
      <pc:sldChg chg="addSp delSp modSp mod">
        <pc:chgData name="Aditya C." userId="52149d970a381a3d" providerId="LiveId" clId="{E1304929-ED9F-4CA8-8DA8-D3E3BD103A19}" dt="2020-06-03T02:20:58.149" v="12" actId="1036"/>
        <pc:sldMkLst>
          <pc:docMk/>
          <pc:sldMk cId="2207121248" sldId="292"/>
        </pc:sldMkLst>
        <pc:spChg chg="del">
          <ac:chgData name="Aditya C." userId="52149d970a381a3d" providerId="LiveId" clId="{E1304929-ED9F-4CA8-8DA8-D3E3BD103A19}" dt="2020-06-03T02:20:56.992" v="9" actId="478"/>
          <ac:spMkLst>
            <pc:docMk/>
            <pc:sldMk cId="2207121248" sldId="292"/>
            <ac:spMk id="4" creationId="{19D9630D-C2E6-4DF5-8C52-29EAA9615B29}"/>
          </ac:spMkLst>
        </pc:spChg>
        <pc:spChg chg="add del mod">
          <ac:chgData name="Aditya C." userId="52149d970a381a3d" providerId="LiveId" clId="{E1304929-ED9F-4CA8-8DA8-D3E3BD103A19}" dt="2020-06-03T02:20:56.034" v="8"/>
          <ac:spMkLst>
            <pc:docMk/>
            <pc:sldMk cId="2207121248" sldId="292"/>
            <ac:spMk id="12" creationId="{FE815198-9652-491F-8C01-E0F7437B0034}"/>
          </ac:spMkLst>
        </pc:spChg>
        <pc:spChg chg="add mod">
          <ac:chgData name="Aditya C." userId="52149d970a381a3d" providerId="LiveId" clId="{E1304929-ED9F-4CA8-8DA8-D3E3BD103A19}" dt="2020-06-03T02:20:58.149" v="12" actId="1036"/>
          <ac:spMkLst>
            <pc:docMk/>
            <pc:sldMk cId="2207121248" sldId="292"/>
            <ac:spMk id="13" creationId="{1C7EE13D-242A-43A9-8AD2-1B6D14A6D68F}"/>
          </ac:spMkLst>
        </pc:spChg>
      </pc:sldChg>
      <pc:sldChg chg="addSp delSp modSp mod">
        <pc:chgData name="Aditya C." userId="52149d970a381a3d" providerId="LiveId" clId="{E1304929-ED9F-4CA8-8DA8-D3E3BD103A19}" dt="2020-06-03T02:23:36.368" v="36"/>
        <pc:sldMkLst>
          <pc:docMk/>
          <pc:sldMk cId="374315697" sldId="293"/>
        </pc:sldMkLst>
        <pc:spChg chg="del">
          <ac:chgData name="Aditya C." userId="52149d970a381a3d" providerId="LiveId" clId="{E1304929-ED9F-4CA8-8DA8-D3E3BD103A19}" dt="2020-06-03T02:23:36.142" v="35" actId="478"/>
          <ac:spMkLst>
            <pc:docMk/>
            <pc:sldMk cId="374315697" sldId="293"/>
            <ac:spMk id="4" creationId="{E90E2156-F71F-4C22-A793-A9520C50F762}"/>
          </ac:spMkLst>
        </pc:spChg>
        <pc:spChg chg="add mod">
          <ac:chgData name="Aditya C." userId="52149d970a381a3d" providerId="LiveId" clId="{E1304929-ED9F-4CA8-8DA8-D3E3BD103A19}" dt="2020-06-03T02:23:36.368" v="36"/>
          <ac:spMkLst>
            <pc:docMk/>
            <pc:sldMk cId="374315697" sldId="293"/>
            <ac:spMk id="17" creationId="{D116ADC1-B9DB-4BD5-A2ED-807381C28360}"/>
          </ac:spMkLst>
        </pc:spChg>
      </pc:sldChg>
      <pc:sldChg chg="addSp delSp modSp mod">
        <pc:chgData name="Aditya C." userId="52149d970a381a3d" providerId="LiveId" clId="{E1304929-ED9F-4CA8-8DA8-D3E3BD103A19}" dt="2020-06-03T02:23:39.151" v="38"/>
        <pc:sldMkLst>
          <pc:docMk/>
          <pc:sldMk cId="72510557" sldId="294"/>
        </pc:sldMkLst>
        <pc:spChg chg="del">
          <ac:chgData name="Aditya C." userId="52149d970a381a3d" providerId="LiveId" clId="{E1304929-ED9F-4CA8-8DA8-D3E3BD103A19}" dt="2020-06-03T02:23:38.930" v="37" actId="478"/>
          <ac:spMkLst>
            <pc:docMk/>
            <pc:sldMk cId="72510557" sldId="294"/>
            <ac:spMk id="4" creationId="{4E986A44-8609-427B-91B2-FCBBD23CDB97}"/>
          </ac:spMkLst>
        </pc:spChg>
        <pc:spChg chg="add mod">
          <ac:chgData name="Aditya C." userId="52149d970a381a3d" providerId="LiveId" clId="{E1304929-ED9F-4CA8-8DA8-D3E3BD103A19}" dt="2020-06-03T02:23:39.151" v="38"/>
          <ac:spMkLst>
            <pc:docMk/>
            <pc:sldMk cId="72510557" sldId="294"/>
            <ac:spMk id="9" creationId="{CF64106A-9D4C-4A9C-845C-36C968A248E6}"/>
          </ac:spMkLst>
        </pc:spChg>
      </pc:sldChg>
      <pc:sldChg chg="addSp delSp modSp mod">
        <pc:chgData name="Aditya C." userId="52149d970a381a3d" providerId="LiveId" clId="{E1304929-ED9F-4CA8-8DA8-D3E3BD103A19}" dt="2020-06-03T02:23:47.684" v="44"/>
        <pc:sldMkLst>
          <pc:docMk/>
          <pc:sldMk cId="518028396" sldId="295"/>
        </pc:sldMkLst>
        <pc:spChg chg="del">
          <ac:chgData name="Aditya C." userId="52149d970a381a3d" providerId="LiveId" clId="{E1304929-ED9F-4CA8-8DA8-D3E3BD103A19}" dt="2020-06-03T02:23:47.497" v="43" actId="478"/>
          <ac:spMkLst>
            <pc:docMk/>
            <pc:sldMk cId="518028396" sldId="295"/>
            <ac:spMk id="4" creationId="{83E8ABD6-AB98-4B89-9B90-C21332059B99}"/>
          </ac:spMkLst>
        </pc:spChg>
        <pc:spChg chg="add mod">
          <ac:chgData name="Aditya C." userId="52149d970a381a3d" providerId="LiveId" clId="{E1304929-ED9F-4CA8-8DA8-D3E3BD103A19}" dt="2020-06-03T02:23:47.684" v="44"/>
          <ac:spMkLst>
            <pc:docMk/>
            <pc:sldMk cId="518028396" sldId="295"/>
            <ac:spMk id="6" creationId="{CB567A1B-E361-4892-A3D0-0E2121327B1A}"/>
          </ac:spMkLst>
        </pc:spChg>
      </pc:sldChg>
      <pc:sldChg chg="addSp delSp modSp mod">
        <pc:chgData name="Aditya C." userId="52149d970a381a3d" providerId="LiveId" clId="{E1304929-ED9F-4CA8-8DA8-D3E3BD103A19}" dt="2020-06-03T02:23:45.144" v="42"/>
        <pc:sldMkLst>
          <pc:docMk/>
          <pc:sldMk cId="2042621869" sldId="296"/>
        </pc:sldMkLst>
        <pc:spChg chg="del">
          <ac:chgData name="Aditya C." userId="52149d970a381a3d" providerId="LiveId" clId="{E1304929-ED9F-4CA8-8DA8-D3E3BD103A19}" dt="2020-06-03T02:23:44.926" v="41" actId="478"/>
          <ac:spMkLst>
            <pc:docMk/>
            <pc:sldMk cId="2042621869" sldId="296"/>
            <ac:spMk id="4" creationId="{33EE08F3-7CAF-460C-B9F2-27AB8F391A36}"/>
          </ac:spMkLst>
        </pc:spChg>
        <pc:spChg chg="add mod">
          <ac:chgData name="Aditya C." userId="52149d970a381a3d" providerId="LiveId" clId="{E1304929-ED9F-4CA8-8DA8-D3E3BD103A19}" dt="2020-06-03T02:23:45.144" v="42"/>
          <ac:spMkLst>
            <pc:docMk/>
            <pc:sldMk cId="2042621869" sldId="296"/>
            <ac:spMk id="6" creationId="{EEC1BF66-015C-4A30-961A-C2B2D8E1FD3B}"/>
          </ac:spMkLst>
        </pc:spChg>
      </pc:sldChg>
      <pc:sldChg chg="addSp delSp modSp mod">
        <pc:chgData name="Aditya C." userId="52149d970a381a3d" providerId="LiveId" clId="{E1304929-ED9F-4CA8-8DA8-D3E3BD103A19}" dt="2020-06-03T02:23:41.917" v="40"/>
        <pc:sldMkLst>
          <pc:docMk/>
          <pc:sldMk cId="2972438108" sldId="297"/>
        </pc:sldMkLst>
        <pc:spChg chg="del">
          <ac:chgData name="Aditya C." userId="52149d970a381a3d" providerId="LiveId" clId="{E1304929-ED9F-4CA8-8DA8-D3E3BD103A19}" dt="2020-06-03T02:23:41.729" v="39" actId="478"/>
          <ac:spMkLst>
            <pc:docMk/>
            <pc:sldMk cId="2972438108" sldId="297"/>
            <ac:spMk id="4" creationId="{44605443-38F6-484D-8F9D-E5C1D77F9DD3}"/>
          </ac:spMkLst>
        </pc:spChg>
        <pc:spChg chg="add mod">
          <ac:chgData name="Aditya C." userId="52149d970a381a3d" providerId="LiveId" clId="{E1304929-ED9F-4CA8-8DA8-D3E3BD103A19}" dt="2020-06-03T02:23:41.917" v="40"/>
          <ac:spMkLst>
            <pc:docMk/>
            <pc:sldMk cId="2972438108" sldId="297"/>
            <ac:spMk id="6" creationId="{86F21548-A404-4067-92D7-E4715E7A639A}"/>
          </ac:spMkLst>
        </pc:spChg>
      </pc:sldChg>
      <pc:sldChg chg="addSp delSp modSp mod">
        <pc:chgData name="Aditya C." userId="52149d970a381a3d" providerId="LiveId" clId="{E1304929-ED9F-4CA8-8DA8-D3E3BD103A19}" dt="2020-06-03T02:23:50.615" v="46"/>
        <pc:sldMkLst>
          <pc:docMk/>
          <pc:sldMk cId="3265921888" sldId="298"/>
        </pc:sldMkLst>
        <pc:spChg chg="del">
          <ac:chgData name="Aditya C." userId="52149d970a381a3d" providerId="LiveId" clId="{E1304929-ED9F-4CA8-8DA8-D3E3BD103A19}" dt="2020-06-03T02:23:50.425" v="45" actId="478"/>
          <ac:spMkLst>
            <pc:docMk/>
            <pc:sldMk cId="3265921888" sldId="298"/>
            <ac:spMk id="4" creationId="{002CE2B6-8993-493D-9267-00C46BD0991F}"/>
          </ac:spMkLst>
        </pc:spChg>
        <pc:spChg chg="add mod">
          <ac:chgData name="Aditya C." userId="52149d970a381a3d" providerId="LiveId" clId="{E1304929-ED9F-4CA8-8DA8-D3E3BD103A19}" dt="2020-06-03T02:23:50.615" v="46"/>
          <ac:spMkLst>
            <pc:docMk/>
            <pc:sldMk cId="3265921888" sldId="298"/>
            <ac:spMk id="13" creationId="{60EEB2C2-938C-41CA-9426-4780C37CFB79}"/>
          </ac:spMkLst>
        </pc:spChg>
      </pc:sldChg>
      <pc:sldChg chg="addSp delSp modSp mod">
        <pc:chgData name="Aditya C." userId="52149d970a381a3d" providerId="LiveId" clId="{E1304929-ED9F-4CA8-8DA8-D3E3BD103A19}" dt="2020-06-03T02:24:00.608" v="52"/>
        <pc:sldMkLst>
          <pc:docMk/>
          <pc:sldMk cId="978965053" sldId="299"/>
        </pc:sldMkLst>
        <pc:spChg chg="del">
          <ac:chgData name="Aditya C." userId="52149d970a381a3d" providerId="LiveId" clId="{E1304929-ED9F-4CA8-8DA8-D3E3BD103A19}" dt="2020-06-03T02:24:00.415" v="51" actId="478"/>
          <ac:spMkLst>
            <pc:docMk/>
            <pc:sldMk cId="978965053" sldId="299"/>
            <ac:spMk id="4" creationId="{657280D1-D22C-443B-98F5-F4C40993CB0C}"/>
          </ac:spMkLst>
        </pc:spChg>
        <pc:spChg chg="add mod">
          <ac:chgData name="Aditya C." userId="52149d970a381a3d" providerId="LiveId" clId="{E1304929-ED9F-4CA8-8DA8-D3E3BD103A19}" dt="2020-06-03T02:24:00.608" v="52"/>
          <ac:spMkLst>
            <pc:docMk/>
            <pc:sldMk cId="978965053" sldId="299"/>
            <ac:spMk id="6" creationId="{7B74A05F-4BA8-4C49-862B-91950E10423F}"/>
          </ac:spMkLst>
        </pc:spChg>
      </pc:sldChg>
      <pc:sldChg chg="addSp delSp modSp mod">
        <pc:chgData name="Aditya C." userId="52149d970a381a3d" providerId="LiveId" clId="{E1304929-ED9F-4CA8-8DA8-D3E3BD103A19}" dt="2020-06-03T02:23:56.401" v="50"/>
        <pc:sldMkLst>
          <pc:docMk/>
          <pc:sldMk cId="1755753265" sldId="300"/>
        </pc:sldMkLst>
        <pc:spChg chg="del">
          <ac:chgData name="Aditya C." userId="52149d970a381a3d" providerId="LiveId" clId="{E1304929-ED9F-4CA8-8DA8-D3E3BD103A19}" dt="2020-06-03T02:23:56.226" v="49" actId="478"/>
          <ac:spMkLst>
            <pc:docMk/>
            <pc:sldMk cId="1755753265" sldId="300"/>
            <ac:spMk id="4" creationId="{F71A9F54-6A0B-4DC8-AA3B-2B18A2DDD74E}"/>
          </ac:spMkLst>
        </pc:spChg>
        <pc:spChg chg="add mod">
          <ac:chgData name="Aditya C." userId="52149d970a381a3d" providerId="LiveId" clId="{E1304929-ED9F-4CA8-8DA8-D3E3BD103A19}" dt="2020-06-03T02:23:56.401" v="50"/>
          <ac:spMkLst>
            <pc:docMk/>
            <pc:sldMk cId="1755753265" sldId="300"/>
            <ac:spMk id="6" creationId="{4242B33F-2430-43A5-A82B-E8DB0CC6D212}"/>
          </ac:spMkLst>
        </pc:spChg>
      </pc:sldChg>
      <pc:sldChg chg="addSp delSp modSp mod">
        <pc:chgData name="Aditya C." userId="52149d970a381a3d" providerId="LiveId" clId="{E1304929-ED9F-4CA8-8DA8-D3E3BD103A19}" dt="2020-06-03T02:23:53.094" v="48"/>
        <pc:sldMkLst>
          <pc:docMk/>
          <pc:sldMk cId="834126010" sldId="301"/>
        </pc:sldMkLst>
        <pc:spChg chg="del">
          <ac:chgData name="Aditya C." userId="52149d970a381a3d" providerId="LiveId" clId="{E1304929-ED9F-4CA8-8DA8-D3E3BD103A19}" dt="2020-06-03T02:23:52.904" v="47" actId="478"/>
          <ac:spMkLst>
            <pc:docMk/>
            <pc:sldMk cId="834126010" sldId="301"/>
            <ac:spMk id="4" creationId="{4CD90DA0-9F14-4EEC-B4F9-9F951AA0552C}"/>
          </ac:spMkLst>
        </pc:spChg>
        <pc:spChg chg="add mod">
          <ac:chgData name="Aditya C." userId="52149d970a381a3d" providerId="LiveId" clId="{E1304929-ED9F-4CA8-8DA8-D3E3BD103A19}" dt="2020-06-03T02:23:53.094" v="48"/>
          <ac:spMkLst>
            <pc:docMk/>
            <pc:sldMk cId="834126010" sldId="301"/>
            <ac:spMk id="7" creationId="{214CCF17-AC08-459F-8D75-8F45907083AB}"/>
          </ac:spMkLst>
        </pc:spChg>
      </pc:sldChg>
      <pc:sldChg chg="addSp delSp modSp mod">
        <pc:chgData name="Aditya C." userId="52149d970a381a3d" providerId="LiveId" clId="{E1304929-ED9F-4CA8-8DA8-D3E3BD103A19}" dt="2020-06-03T02:23:20.541" v="26"/>
        <pc:sldMkLst>
          <pc:docMk/>
          <pc:sldMk cId="235770534" sldId="302"/>
        </pc:sldMkLst>
        <pc:spChg chg="del">
          <ac:chgData name="Aditya C." userId="52149d970a381a3d" providerId="LiveId" clId="{E1304929-ED9F-4CA8-8DA8-D3E3BD103A19}" dt="2020-06-03T02:23:20.409" v="25" actId="478"/>
          <ac:spMkLst>
            <pc:docMk/>
            <pc:sldMk cId="235770534" sldId="302"/>
            <ac:spMk id="4" creationId="{4B78B2D0-FFED-4A19-A188-8687927F12AA}"/>
          </ac:spMkLst>
        </pc:spChg>
        <pc:spChg chg="add mod">
          <ac:chgData name="Aditya C." userId="52149d970a381a3d" providerId="LiveId" clId="{E1304929-ED9F-4CA8-8DA8-D3E3BD103A19}" dt="2020-06-03T02:23:20.541" v="26"/>
          <ac:spMkLst>
            <pc:docMk/>
            <pc:sldMk cId="235770534" sldId="302"/>
            <ac:spMk id="8" creationId="{8F84B82F-4896-445B-899B-6355339CE53C}"/>
          </ac:spMkLst>
        </pc:spChg>
      </pc:sldChg>
      <pc:sldChg chg="addSp delSp modSp mod">
        <pc:chgData name="Aditya C." userId="52149d970a381a3d" providerId="LiveId" clId="{E1304929-ED9F-4CA8-8DA8-D3E3BD103A19}" dt="2020-06-03T02:23:22.989" v="28"/>
        <pc:sldMkLst>
          <pc:docMk/>
          <pc:sldMk cId="3509800109" sldId="303"/>
        </pc:sldMkLst>
        <pc:spChg chg="del">
          <ac:chgData name="Aditya C." userId="52149d970a381a3d" providerId="LiveId" clId="{E1304929-ED9F-4CA8-8DA8-D3E3BD103A19}" dt="2020-06-03T02:23:22.873" v="27" actId="478"/>
          <ac:spMkLst>
            <pc:docMk/>
            <pc:sldMk cId="3509800109" sldId="303"/>
            <ac:spMk id="4" creationId="{58287265-B9E4-4119-AF4F-C220B0550C46}"/>
          </ac:spMkLst>
        </pc:spChg>
        <pc:spChg chg="add mod">
          <ac:chgData name="Aditya C." userId="52149d970a381a3d" providerId="LiveId" clId="{E1304929-ED9F-4CA8-8DA8-D3E3BD103A19}" dt="2020-06-03T02:23:22.989" v="28"/>
          <ac:spMkLst>
            <pc:docMk/>
            <pc:sldMk cId="3509800109" sldId="303"/>
            <ac:spMk id="7" creationId="{333ED7DB-1577-458E-A27F-5AE9837F1F5E}"/>
          </ac:spMkLst>
        </pc:spChg>
      </pc:sldChg>
      <pc:sldChg chg="addSp delSp modSp mod">
        <pc:chgData name="Aditya C." userId="52149d970a381a3d" providerId="LiveId" clId="{E1304929-ED9F-4CA8-8DA8-D3E3BD103A19}" dt="2020-06-03T02:23:26.205" v="30"/>
        <pc:sldMkLst>
          <pc:docMk/>
          <pc:sldMk cId="1631583776" sldId="304"/>
        </pc:sldMkLst>
        <pc:spChg chg="del">
          <ac:chgData name="Aditya C." userId="52149d970a381a3d" providerId="LiveId" clId="{E1304929-ED9F-4CA8-8DA8-D3E3BD103A19}" dt="2020-06-03T02:23:26.027" v="29" actId="478"/>
          <ac:spMkLst>
            <pc:docMk/>
            <pc:sldMk cId="1631583776" sldId="304"/>
            <ac:spMk id="4" creationId="{183C7487-BF60-418C-B8B3-10F511D57F33}"/>
          </ac:spMkLst>
        </pc:spChg>
        <pc:spChg chg="add mod">
          <ac:chgData name="Aditya C." userId="52149d970a381a3d" providerId="LiveId" clId="{E1304929-ED9F-4CA8-8DA8-D3E3BD103A19}" dt="2020-06-03T02:23:26.205" v="30"/>
          <ac:spMkLst>
            <pc:docMk/>
            <pc:sldMk cId="1631583776" sldId="304"/>
            <ac:spMk id="7" creationId="{8B00605F-27A7-4559-B9D8-08D586B73B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</a:t>
            </a:r>
            <a:r>
              <a:rPr lang="en-US" err="1"/>
              <a:t>FTCTutorials.com</a:t>
            </a:r>
            <a:r>
              <a:rPr lang="en-US"/>
              <a:t> (Last edit 5/29/2020)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</a:t>
            </a:r>
            <a:r>
              <a:rPr lang="en-US" err="1"/>
              <a:t>FTCTutorials.com</a:t>
            </a:r>
            <a:r>
              <a:rPr lang="en-US"/>
              <a:t> (Last edit 5/29/2020)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</a:t>
            </a:r>
            <a:r>
              <a:rPr lang="en-US" err="1"/>
              <a:t>FTCTutorials.com</a:t>
            </a:r>
            <a:r>
              <a:rPr lang="en-US"/>
              <a:t> (Last edit 5/29/2020)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</a:t>
            </a:r>
            <a:r>
              <a:rPr lang="en-US" err="1"/>
              <a:t>FTCTutorials.com</a:t>
            </a:r>
            <a:r>
              <a:rPr lang="en-US"/>
              <a:t> (Last edit 5/29/2020)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</a:t>
            </a:r>
            <a:r>
              <a:rPr lang="en-US" err="1"/>
              <a:t>FTCTutorials.com</a:t>
            </a:r>
            <a:r>
              <a:rPr lang="en-US"/>
              <a:t> (Last edit 5/29/2020)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</a:t>
            </a:r>
            <a:r>
              <a:rPr lang="en-US" err="1"/>
              <a:t>FTCTutorials.com</a:t>
            </a:r>
            <a:r>
              <a:rPr lang="en-US"/>
              <a:t> (Last edit 5/29/2020)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</a:t>
            </a:r>
            <a:r>
              <a:rPr lang="en-US" err="1"/>
              <a:t>FTCTutorials.com</a:t>
            </a:r>
            <a:r>
              <a:rPr lang="en-US"/>
              <a:t> (Last edit 5/29/2020)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</a:t>
            </a:r>
            <a:r>
              <a:rPr lang="en-US" err="1"/>
              <a:t>FTCTutorials.com</a:t>
            </a:r>
            <a:r>
              <a:rPr lang="en-US"/>
              <a:t> (Last edit 5/29/2020)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icscooterparts.com/chainlengthcalculator.html" TargetMode="External"/><Relationship Id="rId2" Type="http://schemas.openxmlformats.org/officeDocument/2006/relationships/hyperlink" Target="http://www.botlanta.org/converters/dale-calc/sprocket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vrobotics.com/content/docs/REV-41-1442-UM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dp-si.com/eStore/CenterDistanceDesigner" TargetMode="External"/><Relationship Id="rId2" Type="http://schemas.openxmlformats.org/officeDocument/2006/relationships/hyperlink" Target="https://www.bbman.com/belt-length-calculato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theantidoteroboti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Transferring Motion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Antidote - FTC 14320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8D03-6E72-4EDD-BF4A-25D661A6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Bevel Gears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C9A9F-FB7F-4D45-BF96-DD8A5F5DB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Standard bevel gears are used for non-90-degree angles or gear ratios other than 1:1. </a:t>
            </a:r>
          </a:p>
          <a:p>
            <a:r>
              <a:rPr lang="en-US"/>
              <a:t>Most common and reliable bevel gear is the 2:1 GoBILDA bevel gear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0E53-A695-4279-9799-317E0F155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ED125-B68A-4F62-9E41-5E72B8A39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8015" y="2644958"/>
            <a:ext cx="4707969" cy="37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33ED7DB-1577-458E-A27F-5AE9837F1F5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350980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C754-1F90-4D07-9C72-FF67A789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Miter Gears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66844-4F96-4394-B85F-F57490293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Miter gears are specially designed for 1:1 90-degree angles</a:t>
            </a:r>
          </a:p>
          <a:p>
            <a:r>
              <a:rPr lang="en-US" err="1"/>
              <a:t>GoBILDA’s</a:t>
            </a:r>
            <a:r>
              <a:rPr lang="en-US"/>
              <a:t> miter gears are extremely reliable COTS (Commercial Off The Shelf) parts for use in these situations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00372-1349-4B42-BC4E-D9B098FDC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E9BD05-FD33-478E-A869-16C5C763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2790" y="2556212"/>
            <a:ext cx="4938419" cy="380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B00605F-27A7-4559-B9D8-08D586B73B0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163158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udiowide"/>
              </a:rPr>
              <a:t>Gear Drive Pros &amp; Cons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Pros: </a:t>
            </a:r>
          </a:p>
          <a:p>
            <a:pPr lvl="1"/>
            <a:r>
              <a:rPr lang="en-US"/>
              <a:t>Easy use of reductions to increase or decrease speed and torque for the final output</a:t>
            </a:r>
          </a:p>
          <a:p>
            <a:pPr lvl="1"/>
            <a:r>
              <a:rPr lang="en-US"/>
              <a:t>Specialized gears such as bevel gears allow transferring rotation at angles</a:t>
            </a:r>
          </a:p>
          <a:p>
            <a:pPr lvl="1"/>
            <a:r>
              <a:rPr lang="en-US"/>
              <a:t>More compact for transferring rotation over small distances</a:t>
            </a:r>
          </a:p>
          <a:p>
            <a:pPr lvl="0"/>
            <a:r>
              <a:rPr lang="en-US"/>
              <a:t>Cons: </a:t>
            </a:r>
          </a:p>
          <a:p>
            <a:pPr lvl="1"/>
            <a:r>
              <a:rPr lang="en-US"/>
              <a:t>Difficult to transfer rotation over long distances. </a:t>
            </a:r>
          </a:p>
          <a:p>
            <a:pPr lvl="1"/>
            <a:r>
              <a:rPr lang="en-US"/>
              <a:t>Small room for error when placing gears</a:t>
            </a:r>
          </a:p>
          <a:p>
            <a:pPr lvl="2"/>
            <a:r>
              <a:rPr lang="en-US"/>
              <a:t>Need to be a set distance apart for optimal performance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9C4DCAA-0044-4974-85D8-0EFDA525DA8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372351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udiowide"/>
              </a:rPr>
              <a:t>Chain Drive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Chain Drive is when a motor/servo rotates an object through </a:t>
            </a:r>
            <a:r>
              <a:rPr lang="en-US" b="1"/>
              <a:t>chain-connected sprockets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ED584F28-61E3-4F1F-BE44-74F829E0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59" y="3429000"/>
            <a:ext cx="7947882" cy="1704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AB0968-2DEB-425E-B914-F8E95C921B8B}"/>
              </a:ext>
            </a:extLst>
          </p:cNvPr>
          <p:cNvSpPr txBox="1"/>
          <p:nvPr/>
        </p:nvSpPr>
        <p:spPr>
          <a:xfrm>
            <a:off x="3129705" y="5278068"/>
            <a:ext cx="2922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REV Robotics Chain Drivetrain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B6557F-400E-467B-8019-C278D8458DD6}"/>
              </a:ext>
            </a:extLst>
          </p:cNvPr>
          <p:cNvSpPr txBox="1"/>
          <p:nvPr/>
        </p:nvSpPr>
        <p:spPr>
          <a:xfrm>
            <a:off x="2469442" y="3160225"/>
            <a:ext cx="914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Sprocket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778F67-4896-4150-A9C2-B5F119BF952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337847" y="3468002"/>
            <a:ext cx="588907" cy="81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D702A1-75A3-43D7-A1FF-CA1E3B5A11A3}"/>
              </a:ext>
            </a:extLst>
          </p:cNvPr>
          <p:cNvSpPr txBox="1"/>
          <p:nvPr/>
        </p:nvSpPr>
        <p:spPr>
          <a:xfrm>
            <a:off x="5507691" y="3160225"/>
            <a:ext cx="914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Chain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892290-FC6A-4CA0-BDE9-FB9F51F37BB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965003" y="3468002"/>
            <a:ext cx="322675" cy="117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C11DC5AE-05A2-4B94-B7FD-DDD31A4C2D5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403989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423EBFFB-ED93-431B-A82F-8E6AF262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3" y="2647487"/>
            <a:ext cx="3164110" cy="3377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5D99ED-A9C8-4FFF-B9F6-736AE4B69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Gear Ratios With 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73375-D599-4487-A657-37B922909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Gear ratios work the same way with sprockets as with gears. </a:t>
            </a:r>
          </a:p>
          <a:p>
            <a:r>
              <a:rPr lang="en-US"/>
              <a:t>A </a:t>
            </a:r>
            <a:r>
              <a:rPr lang="en-US" b="1"/>
              <a:t>larger driving sprocket </a:t>
            </a:r>
            <a:r>
              <a:rPr lang="en-US"/>
              <a:t>gives the driven sprocket </a:t>
            </a:r>
            <a:r>
              <a:rPr lang="en-US" b="1"/>
              <a:t>more speed</a:t>
            </a:r>
          </a:p>
          <a:p>
            <a:r>
              <a:rPr lang="en-US"/>
              <a:t>A </a:t>
            </a:r>
            <a:r>
              <a:rPr lang="en-US" b="1"/>
              <a:t>smaller driving sprocket </a:t>
            </a:r>
            <a:r>
              <a:rPr lang="en-US"/>
              <a:t>gives the driven sprocket </a:t>
            </a:r>
            <a:r>
              <a:rPr lang="en-US" b="1"/>
              <a:t>more torque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AC471-08D4-41C8-A679-BE27D36E31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A close up of an engine&#10;&#10;Description automatically generated">
            <a:extLst>
              <a:ext uri="{FF2B5EF4-FFF2-40B4-BE49-F238E27FC236}">
                <a16:creationId xmlns:a16="http://schemas.microsoft.com/office/drawing/2014/main" id="{238F132B-E1F6-4C82-9FBB-35621182BC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730757" y="2647487"/>
            <a:ext cx="3515265" cy="3073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29E5D7-14F3-46A8-9BF7-2136971F3F05}"/>
              </a:ext>
            </a:extLst>
          </p:cNvPr>
          <p:cNvSpPr txBox="1"/>
          <p:nvPr/>
        </p:nvSpPr>
        <p:spPr>
          <a:xfrm>
            <a:off x="5725483" y="5790585"/>
            <a:ext cx="2158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High-torque reduction from 18-19 season robot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10A87-32AF-4FD8-8840-8D25A7296875}"/>
              </a:ext>
            </a:extLst>
          </p:cNvPr>
          <p:cNvSpPr txBox="1"/>
          <p:nvPr/>
        </p:nvSpPr>
        <p:spPr>
          <a:xfrm>
            <a:off x="4373880" y="5969655"/>
            <a:ext cx="123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16 tooth sprocket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2549E3-556B-4497-BE7F-CD505398FCF8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991155" y="5514680"/>
            <a:ext cx="418189" cy="45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312C95-8AA1-4F50-AC72-964874550D44}"/>
              </a:ext>
            </a:extLst>
          </p:cNvPr>
          <p:cNvSpPr txBox="1"/>
          <p:nvPr/>
        </p:nvSpPr>
        <p:spPr>
          <a:xfrm>
            <a:off x="8000628" y="5514680"/>
            <a:ext cx="1234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60 tooth sprocket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104411-DF61-42AB-898C-2F585E7589B0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8246022" y="4901938"/>
            <a:ext cx="371881" cy="61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D6F12A-5FB3-4B76-8C99-84248CFF17D8}"/>
              </a:ext>
            </a:extLst>
          </p:cNvPr>
          <p:cNvSpPr txBox="1"/>
          <p:nvPr/>
        </p:nvSpPr>
        <p:spPr>
          <a:xfrm>
            <a:off x="813723" y="6052195"/>
            <a:ext cx="2922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REV Robotics Chain Guide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116ADC1-B9DB-4BD5-A2ED-807381C283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374315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room&#10;&#10;Description automatically generated">
            <a:extLst>
              <a:ext uri="{FF2B5EF4-FFF2-40B4-BE49-F238E27FC236}">
                <a16:creationId xmlns:a16="http://schemas.microsoft.com/office/drawing/2014/main" id="{783913AB-BDB4-4E3C-89D2-B7BAE89C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37" y="3166753"/>
            <a:ext cx="3507126" cy="2980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EB760-AC9F-49FE-AA8A-7577DAE2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Sprocket Positioning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FD5D2-DF68-4799-91A6-2D93D6CE4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Positioning sprockets is much easier than positioning gears because of the leeway chain allows while still transferring motion</a:t>
            </a:r>
          </a:p>
          <a:p>
            <a:r>
              <a:rPr lang="en-US"/>
              <a:t>Even though chain allows more leeway, it is important to </a:t>
            </a:r>
            <a:r>
              <a:rPr lang="en-US" b="1"/>
              <a:t>remove as much slack from the chain was possible</a:t>
            </a:r>
            <a:r>
              <a:rPr lang="en-US"/>
              <a:t>. </a:t>
            </a:r>
          </a:p>
          <a:p>
            <a:pPr lvl="1"/>
            <a:r>
              <a:rPr lang="en-US"/>
              <a:t>The less tension in the chain, the more the sprockets will wiggle independently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74E7B-DFBA-4618-85DA-95D630B27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BE690-09B2-4C57-BF3B-D1CE6593B6B9}"/>
              </a:ext>
            </a:extLst>
          </p:cNvPr>
          <p:cNvSpPr txBox="1"/>
          <p:nvPr/>
        </p:nvSpPr>
        <p:spPr>
          <a:xfrm>
            <a:off x="3110655" y="6163726"/>
            <a:ext cx="2922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REV Robotics Chain Guide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F64106A-9D4C-4A9C-845C-36C968A248E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7251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554B-2140-4FB7-A617-509AE7944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Sprocket Positioning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DC633-2F84-48A0-BEAA-28999CC52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order to find the length of chain required for two sprockets a set distance apart, a </a:t>
            </a:r>
            <a:r>
              <a:rPr lang="en-US" b="1"/>
              <a:t>chain length calculator can be used</a:t>
            </a:r>
            <a:r>
              <a:rPr lang="en-US"/>
              <a:t>. </a:t>
            </a:r>
          </a:p>
          <a:p>
            <a:r>
              <a:rPr lang="en-US"/>
              <a:t>By searching for chain length calculators on the internet, various websites can be found that use the distance between and size of sprockets to determine the number of chain links required. </a:t>
            </a:r>
          </a:p>
          <a:p>
            <a:r>
              <a:rPr lang="en-US"/>
              <a:t>Most calculators can also use the chain length and sprocket size to calculate the optimal sprocket distance. </a:t>
            </a:r>
          </a:p>
          <a:p>
            <a:r>
              <a:rPr lang="en-US"/>
              <a:t>Some useful sites are:</a:t>
            </a:r>
          </a:p>
          <a:p>
            <a:pPr lvl="1"/>
            <a:r>
              <a:rPr lang="en-US">
                <a:hlinkClick r:id="rId2"/>
              </a:rPr>
              <a:t>http://www.botlanta.org/converters/dale-calc/sprocket.html</a:t>
            </a:r>
            <a:endParaRPr lang="en-US"/>
          </a:p>
          <a:p>
            <a:pPr lvl="1"/>
            <a:r>
              <a:rPr lang="en-US">
                <a:hlinkClick r:id="rId3"/>
              </a:rPr>
              <a:t>https://electricscooterparts.com/chainlengthcalculator.html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BCD4D-9361-43F0-B5F5-9B27362657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6F21548-A404-4067-92D7-E4715E7A639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297243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34C0-D49D-497D-96E4-36866A21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 Breaking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B1EB6-6591-4E42-ACAC-9F8C0E619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order the adjust the length of the chain, it must be broken at the appropriate links and put back together. </a:t>
            </a:r>
          </a:p>
          <a:p>
            <a:r>
              <a:rPr lang="en-US"/>
              <a:t>Breaking chain and reconnecting it is extremely simple, and it can be reconnected in two different ways: </a:t>
            </a:r>
          </a:p>
          <a:p>
            <a:pPr lvl="1"/>
            <a:r>
              <a:rPr lang="en-US"/>
              <a:t>Using a master link</a:t>
            </a:r>
          </a:p>
          <a:p>
            <a:pPr lvl="1"/>
            <a:r>
              <a:rPr lang="en-US"/>
              <a:t>Resetting the chain</a:t>
            </a:r>
          </a:p>
          <a:p>
            <a:r>
              <a:rPr lang="en-US"/>
              <a:t>A great guide created by REV Robotics for chain breaking can be found here: </a:t>
            </a:r>
          </a:p>
          <a:p>
            <a:pPr lvl="1"/>
            <a:r>
              <a:rPr lang="en-US">
                <a:hlinkClick r:id="rId2"/>
              </a:rPr>
              <a:t>https://www.revrobotics.com/content/docs/REV-41-1442-UM.pdf</a:t>
            </a:r>
            <a:endParaRPr lang="en-US"/>
          </a:p>
          <a:p>
            <a:pPr lvl="1"/>
            <a:r>
              <a:rPr lang="en-US"/>
              <a:t>The above link uses the REV chain breaker, but it can be done with any chain breaker rated for the chain being broken (#25 chain breaker for #25 chain)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602BE-DFE2-4BDA-B2B2-E56CD23CC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EC1BF66-015C-4A30-961A-C2B2D8E1FD3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204262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7DD0-DE60-46A1-9855-31B02773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 Drive Pros &amp; 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8546-DA5D-4697-84DF-B550C2542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Pros: </a:t>
            </a:r>
          </a:p>
          <a:p>
            <a:pPr lvl="1"/>
            <a:r>
              <a:rPr lang="en-US"/>
              <a:t>Easy to transfer motion over large distances</a:t>
            </a:r>
          </a:p>
          <a:p>
            <a:pPr lvl="1"/>
            <a:r>
              <a:rPr lang="en-US"/>
              <a:t>More forgiving of spacing errors</a:t>
            </a:r>
          </a:p>
          <a:p>
            <a:pPr lvl="1"/>
            <a:r>
              <a:rPr lang="en-US"/>
              <a:t>Simple to put together</a:t>
            </a:r>
          </a:p>
          <a:p>
            <a:pPr lvl="1"/>
            <a:r>
              <a:rPr lang="en-US"/>
              <a:t>Durable</a:t>
            </a:r>
          </a:p>
          <a:p>
            <a:r>
              <a:rPr lang="en-US"/>
              <a:t>Cons: </a:t>
            </a:r>
          </a:p>
          <a:p>
            <a:pPr lvl="1"/>
            <a:r>
              <a:rPr lang="en-US"/>
              <a:t>Cannot transfer motion at angles</a:t>
            </a:r>
          </a:p>
          <a:p>
            <a:pPr lvl="1"/>
            <a:r>
              <a:rPr lang="en-US"/>
              <a:t>Slightly less efficient than gears and belts</a:t>
            </a:r>
          </a:p>
          <a:p>
            <a:pPr lvl="2"/>
            <a:r>
              <a:rPr lang="en-US"/>
              <a:t>A small amount of motion is lost to the sprockets wiggling independently.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DCAB1-35DC-40F9-9517-9FC4A270C8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B567A1B-E361-4892-A3D0-0E2121327B1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518028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A0A4D6E-9758-47DF-B06D-C3997872D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3769" y="2484313"/>
            <a:ext cx="5156462" cy="379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AD5797-EA7F-4C8E-9639-47407512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Belt 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D33C6-8AAF-4CDF-9BBE-169AD6F80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Belt Drive is when a motor/servo rotates an object through </a:t>
            </a:r>
            <a:r>
              <a:rPr lang="en-US" b="1"/>
              <a:t>belt-connected pulleys</a:t>
            </a:r>
            <a:r>
              <a:rPr lang="en-US"/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9D929-C105-4561-BE8A-D64F54BAF1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FF34F-4054-47EA-9FA5-7E9EC190E3E9}"/>
              </a:ext>
            </a:extLst>
          </p:cNvPr>
          <p:cNvSpPr txBox="1"/>
          <p:nvPr/>
        </p:nvSpPr>
        <p:spPr>
          <a:xfrm>
            <a:off x="1621229" y="4940320"/>
            <a:ext cx="745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Pulley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136DE-FCB3-42DE-ABFB-4EA35E99D15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993769" y="3827282"/>
            <a:ext cx="928540" cy="111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0D9E1E-2EF0-47DF-A5F0-4EFAFE3B5DDB}"/>
              </a:ext>
            </a:extLst>
          </p:cNvPr>
          <p:cNvSpPr txBox="1"/>
          <p:nvPr/>
        </p:nvSpPr>
        <p:spPr>
          <a:xfrm>
            <a:off x="6067451" y="3026242"/>
            <a:ext cx="54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Belt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0B6514-38CC-4607-9496-68A766119C4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524107" y="3180131"/>
            <a:ext cx="543344" cy="36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0EEB2C2-938C-41CA-9426-4780C37CFB7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326592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2001-1DC3-C144-ADB3-32F8AC87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udiowide"/>
              </a:rPr>
              <a:t>Motion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CED62-E065-7B4B-9D91-4B8D5E715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FTC mechanical systems require </a:t>
            </a:r>
            <a:r>
              <a:rPr lang="en-US" b="1"/>
              <a:t>powered rotational motion </a:t>
            </a:r>
            <a:r>
              <a:rPr lang="en-US"/>
              <a:t>of an object. </a:t>
            </a:r>
          </a:p>
          <a:p>
            <a:r>
              <a:rPr lang="en-US"/>
              <a:t>There are </a:t>
            </a:r>
            <a:r>
              <a:rPr lang="en-US" b="1"/>
              <a:t>four</a:t>
            </a:r>
            <a:r>
              <a:rPr lang="en-US"/>
              <a:t> main ways to connect an object to a motor or servo for transmission of powered rotation:</a:t>
            </a:r>
          </a:p>
          <a:p>
            <a:pPr lvl="1"/>
            <a:r>
              <a:rPr lang="en-US"/>
              <a:t>Direct Drive</a:t>
            </a:r>
          </a:p>
          <a:p>
            <a:pPr lvl="1"/>
            <a:r>
              <a:rPr lang="en-US"/>
              <a:t>Geared Drive</a:t>
            </a:r>
          </a:p>
          <a:p>
            <a:pPr lvl="1"/>
            <a:r>
              <a:rPr lang="en-US"/>
              <a:t>Chain Drive</a:t>
            </a:r>
          </a:p>
          <a:p>
            <a:pPr lvl="1"/>
            <a:r>
              <a:rPr lang="en-US"/>
              <a:t>Belt Drive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BE63B-2C8E-204E-8FFE-5694B8FFEB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A20D1-10C3-DB43-82DA-CE8452CDA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34" name="Picture 33" descr="A picture containing blue, orange, toy, motorcycle&#10;&#10;Description automatically generated">
            <a:extLst>
              <a:ext uri="{FF2B5EF4-FFF2-40B4-BE49-F238E27FC236}">
                <a16:creationId xmlns:a16="http://schemas.microsoft.com/office/drawing/2014/main" id="{3F2E0BE1-E42F-4C0A-82D9-7B5DD7FA87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730" y="2963118"/>
            <a:ext cx="3919016" cy="30747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86A6DF-BD62-4DA2-BCBF-3CA2F8DF3A52}"/>
              </a:ext>
            </a:extLst>
          </p:cNvPr>
          <p:cNvSpPr txBox="1"/>
          <p:nvPr/>
        </p:nvSpPr>
        <p:spPr>
          <a:xfrm>
            <a:off x="4871621" y="6094740"/>
            <a:ext cx="303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Our Intake mechanism for grabbing stones in the 19-20 season</a:t>
            </a:r>
          </a:p>
        </p:txBody>
      </p:sp>
    </p:spTree>
    <p:extLst>
      <p:ext uri="{BB962C8B-B14F-4D97-AF65-F5344CB8AC3E}">
        <p14:creationId xmlns:p14="http://schemas.microsoft.com/office/powerpoint/2010/main" val="72182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ulley balancing for belt drive systems: is it always necessary?">
            <a:extLst>
              <a:ext uri="{FF2B5EF4-FFF2-40B4-BE49-F238E27FC236}">
                <a16:creationId xmlns:a16="http://schemas.microsoft.com/office/drawing/2014/main" id="{22BD9C52-D931-4BD9-ADCC-A55CC9F9E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0755" y="2968625"/>
            <a:ext cx="428625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FF7C20-D331-497D-99C2-9F86F93D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Timing Belt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56F77-177D-4CC6-8507-52089B9AC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timing belt is the most used belt for FTC</a:t>
            </a:r>
          </a:p>
          <a:p>
            <a:r>
              <a:rPr lang="en-US"/>
              <a:t>Timing belts are belts with </a:t>
            </a:r>
            <a:r>
              <a:rPr lang="en-US" b="1"/>
              <a:t>teeth on the inside </a:t>
            </a:r>
            <a:r>
              <a:rPr lang="en-US"/>
              <a:t>to move the pulleys with more friction</a:t>
            </a:r>
          </a:p>
          <a:p>
            <a:r>
              <a:rPr lang="en-US"/>
              <a:t>Timing belt pulleys are similar to sprockets, however the teeth are usually shorter and smaller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74B47-F617-4CF2-8E9C-56002B7A1A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14CCF17-AC08-459F-8D75-8F45907083A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834126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36F0-15A6-46B7-AEC9-0ED3300B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Pulley Positioning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DE25F-F917-4BED-9521-B33093CE3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Pulleys need to be accurately positioned for belt drive to work</a:t>
            </a:r>
          </a:p>
          <a:p>
            <a:r>
              <a:rPr lang="en-US"/>
              <a:t>Too low tension prevents the belt from pulling on the teeth of the pulley</a:t>
            </a:r>
          </a:p>
          <a:p>
            <a:r>
              <a:rPr lang="en-US"/>
              <a:t>Too high tension snaps the belt</a:t>
            </a:r>
          </a:p>
          <a:p>
            <a:r>
              <a:rPr lang="en-US"/>
              <a:t>The best way to position pulleys is to use a </a:t>
            </a:r>
            <a:r>
              <a:rPr lang="en-US" b="1"/>
              <a:t>belt length calculator</a:t>
            </a:r>
            <a:endParaRPr lang="en-US"/>
          </a:p>
          <a:p>
            <a:pPr lvl="1"/>
            <a:r>
              <a:rPr lang="en-US"/>
              <a:t>Very similar to a chain length calculator</a:t>
            </a:r>
          </a:p>
          <a:p>
            <a:pPr lvl="1"/>
            <a:r>
              <a:rPr lang="en-US"/>
              <a:t>The belt length calculator can calculate </a:t>
            </a:r>
            <a:r>
              <a:rPr lang="en-US" b="1"/>
              <a:t>belt size given pulley size and spacing</a:t>
            </a:r>
          </a:p>
          <a:p>
            <a:pPr lvl="1"/>
            <a:r>
              <a:rPr lang="en-US"/>
              <a:t>It can also calculate </a:t>
            </a:r>
            <a:r>
              <a:rPr lang="en-US" b="1"/>
              <a:t>pulley spacing given belt length and pulley size</a:t>
            </a:r>
          </a:p>
          <a:p>
            <a:r>
              <a:rPr lang="en-US"/>
              <a:t>Some calculators:</a:t>
            </a:r>
          </a:p>
          <a:p>
            <a:pPr lvl="1"/>
            <a:r>
              <a:rPr lang="en-US">
                <a:hlinkClick r:id="rId2"/>
              </a:rPr>
              <a:t>https://www.bbman.com/belt-length-calculator</a:t>
            </a:r>
            <a:endParaRPr lang="en-US"/>
          </a:p>
          <a:p>
            <a:pPr lvl="1"/>
            <a:r>
              <a:rPr lang="en-US">
                <a:hlinkClick r:id="rId3"/>
              </a:rPr>
              <a:t>https://sdp-si.com/eStore/CenterDistanceDesigner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EEF07-2BAF-4AFC-8A1D-E144ACC947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242B33F-2430-43A5-A82B-E8DB0CC6D21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175575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AF4E-4A22-4427-827C-072E7514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Belt Drive Pros &amp; 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7A3B3-1240-46A7-A352-52F6140CE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Pros: </a:t>
            </a:r>
          </a:p>
          <a:p>
            <a:pPr lvl="1"/>
            <a:r>
              <a:rPr lang="en-US"/>
              <a:t>Extremely efficient</a:t>
            </a:r>
          </a:p>
          <a:p>
            <a:pPr lvl="1"/>
            <a:r>
              <a:rPr lang="en-US"/>
              <a:t>Easy to transfer distance over large distances</a:t>
            </a:r>
          </a:p>
          <a:p>
            <a:pPr lvl="1"/>
            <a:r>
              <a:rPr lang="en-US"/>
              <a:t>Quieter and lighter</a:t>
            </a:r>
          </a:p>
          <a:p>
            <a:r>
              <a:rPr lang="en-US"/>
              <a:t>Cons: </a:t>
            </a:r>
          </a:p>
          <a:p>
            <a:pPr lvl="1"/>
            <a:r>
              <a:rPr lang="en-US"/>
              <a:t>Need to be precisely positioned to work</a:t>
            </a:r>
          </a:p>
          <a:p>
            <a:pPr lvl="1"/>
            <a:r>
              <a:rPr lang="en-US"/>
              <a:t>Tension needs to be exactly right to allow the belt to work</a:t>
            </a:r>
          </a:p>
          <a:p>
            <a:pPr lvl="1"/>
            <a:r>
              <a:rPr lang="en-US"/>
              <a:t>More expensive than chain options</a:t>
            </a:r>
          </a:p>
          <a:p>
            <a:pPr lvl="1"/>
            <a:r>
              <a:rPr lang="en-US"/>
              <a:t>Difficult to prototype with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26A1C-5028-4C48-976A-1D5EF1690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B74A05F-4BA8-4C49-862B-91950E10423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97896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This lesson was written by The Antidote 14320 for </a:t>
            </a:r>
            <a:r>
              <a:rPr lang="en-US" err="1"/>
              <a:t>FTCTutorials.com</a:t>
            </a:r>
            <a:endParaRPr lang="en-US"/>
          </a:p>
          <a:p>
            <a:pPr lvl="0"/>
            <a:r>
              <a:rPr lang="en-US"/>
              <a:t>You can contact the author at: </a:t>
            </a:r>
          </a:p>
          <a:p>
            <a:pPr lvl="1"/>
            <a:r>
              <a:rPr lang="en-US">
                <a:sym typeface="Audiowide"/>
              </a:rPr>
              <a:t>Website:</a:t>
            </a:r>
          </a:p>
          <a:p>
            <a:pPr lvl="2"/>
            <a:r>
              <a:rPr lang="en-US">
                <a:sym typeface="Audiowide"/>
                <a:hlinkClick r:id="rId2"/>
              </a:rPr>
              <a:t>http://theantidoterobotics.com</a:t>
            </a:r>
            <a:endParaRPr lang="en-US">
              <a:sym typeface="Audiowide"/>
            </a:endParaRPr>
          </a:p>
          <a:p>
            <a:pPr lvl="1"/>
            <a:r>
              <a:rPr lang="en-US">
                <a:sym typeface="Audiowide"/>
              </a:rPr>
              <a:t>Twitter:</a:t>
            </a:r>
          </a:p>
          <a:p>
            <a:pPr lvl="2"/>
            <a:r>
              <a:rPr lang="en-US">
                <a:sym typeface="Cambria"/>
              </a:rPr>
              <a:t>@</a:t>
            </a:r>
            <a:r>
              <a:rPr lang="en-US" err="1">
                <a:sym typeface="Audiowide"/>
              </a:rPr>
              <a:t>theantidoteFTC</a:t>
            </a:r>
            <a:endParaRPr lang="en-US">
              <a:sym typeface="Audiowide"/>
            </a:endParaRPr>
          </a:p>
          <a:p>
            <a:pPr lvl="1"/>
            <a:r>
              <a:rPr lang="en-US">
                <a:sym typeface="Audiowide"/>
              </a:rPr>
              <a:t>Email:</a:t>
            </a:r>
          </a:p>
          <a:p>
            <a:pPr lvl="2"/>
            <a:r>
              <a:rPr lang="en-US">
                <a:sym typeface="Audiowide"/>
                <a:hlinkClick r:id="rId3"/>
              </a:rPr>
              <a:t>theantidoteftc</a:t>
            </a:r>
            <a:r>
              <a:rPr lang="en-US">
                <a:sym typeface="Cambria"/>
                <a:hlinkClick r:id="rId3"/>
              </a:rPr>
              <a:t>@</a:t>
            </a:r>
            <a:r>
              <a:rPr lang="en-US">
                <a:sym typeface="Audiowide"/>
                <a:hlinkClick r:id="rId3"/>
              </a:rPr>
              <a:t>gmail.com</a:t>
            </a:r>
            <a:endParaRPr lang="en-US">
              <a:sym typeface="Audiowide"/>
            </a:endParaRPr>
          </a:p>
          <a:p>
            <a:pPr lvl="0"/>
            <a:r>
              <a:rPr lang="en-US"/>
              <a:t>More lessons for FIRST Tech Challenge are available at </a:t>
            </a:r>
            <a:r>
              <a:rPr lang="en-US" err="1"/>
              <a:t>www.FTCtutorials.com</a:t>
            </a:r>
            <a:endParaRPr lang="en-US"/>
          </a:p>
          <a:p>
            <a:endParaRPr lang="en-US"/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060" y="2227220"/>
            <a:ext cx="2921414" cy="179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89CB-D4B4-0E40-B5A9-43F56DE9B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A60C982-19D0-4052-BF14-E18644C5412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272164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ow Gears Work | Gears for Kids | DK Find Out">
            <a:extLst>
              <a:ext uri="{FF2B5EF4-FFF2-40B4-BE49-F238E27FC236}">
                <a16:creationId xmlns:a16="http://schemas.microsoft.com/office/drawing/2014/main" id="{95D83348-A8B1-42E3-9631-658A00EF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5255" y="4236986"/>
            <a:ext cx="2693490" cy="225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688C3-CB91-43FD-AF1B-69676686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FCDC7-C487-402F-B00F-0A111FDF5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Speed: Rotational velocity of a rotating object (Shaft, Gear, etc.). </a:t>
            </a:r>
          </a:p>
          <a:p>
            <a:r>
              <a:rPr lang="en-US"/>
              <a:t>Torque: Rotational force of a rotating object. Higher torque allows movement of heavier objects. </a:t>
            </a:r>
          </a:p>
          <a:p>
            <a:r>
              <a:rPr lang="en-US"/>
              <a:t>Driving: The gear, sprocket, or pulley which is turning another gear, sprocket or pulley, usually the one connected to the motor/servo. </a:t>
            </a:r>
          </a:p>
          <a:p>
            <a:r>
              <a:rPr lang="en-US"/>
              <a:t>Driven: The gear, sprocket or pulley which is being turned or driven.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9AB04-BB82-448F-B614-15E2EA07AE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F61EA-76B8-4866-8365-6B80430957E5}"/>
              </a:ext>
            </a:extLst>
          </p:cNvPr>
          <p:cNvSpPr txBox="1"/>
          <p:nvPr/>
        </p:nvSpPr>
        <p:spPr>
          <a:xfrm>
            <a:off x="1951348" y="4917372"/>
            <a:ext cx="80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Driving Gear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B00170-4D07-473B-9D90-772348B62072}"/>
              </a:ext>
            </a:extLst>
          </p:cNvPr>
          <p:cNvCxnSpPr>
            <a:cxnSpLocks/>
            <a:stCxn id="10" idx="3"/>
            <a:endCxn id="1030" idx="1"/>
          </p:cNvCxnSpPr>
          <p:nvPr/>
        </p:nvCxnSpPr>
        <p:spPr>
          <a:xfrm>
            <a:off x="2752264" y="5178982"/>
            <a:ext cx="472991" cy="18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658637-0AAB-4F14-B32B-66E804B7CFA7}"/>
              </a:ext>
            </a:extLst>
          </p:cNvPr>
          <p:cNvSpPr txBox="1"/>
          <p:nvPr/>
        </p:nvSpPr>
        <p:spPr>
          <a:xfrm>
            <a:off x="6277892" y="5085100"/>
            <a:ext cx="74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Driven Gear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DC6BAC-D21E-41CF-A0A8-EBD099259B0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814183" y="5346710"/>
            <a:ext cx="463709" cy="40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7EE13D-242A-43A9-8AD2-1B6D14A6D68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220712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A80EA7-A38B-4658-85E8-0383A4D29F1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34342" y="2326178"/>
            <a:ext cx="5113415" cy="4030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FD2001-1DC3-C144-ADB3-32F8AC87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udiowide"/>
              </a:rPr>
              <a:t>Direct Drive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CED62-E065-7B4B-9D91-4B8D5E715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Direct Drive is when the motor/servo is </a:t>
            </a:r>
            <a:r>
              <a:rPr lang="en-US" b="1"/>
              <a:t>directly connected </a:t>
            </a:r>
            <a:r>
              <a:rPr lang="en-US"/>
              <a:t>to an object via the drive shaft.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A20D1-10C3-DB43-82DA-CE8452CDA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90BDF-6365-4C67-B98A-77E7A4D19E32}"/>
              </a:ext>
            </a:extLst>
          </p:cNvPr>
          <p:cNvSpPr txBox="1"/>
          <p:nvPr/>
        </p:nvSpPr>
        <p:spPr>
          <a:xfrm>
            <a:off x="7176017" y="3971932"/>
            <a:ext cx="1583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Directly driven winch system for linear slides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87C3D-42E1-40C4-AC95-C9F48B1DBD15}"/>
              </a:ext>
            </a:extLst>
          </p:cNvPr>
          <p:cNvSpPr txBox="1"/>
          <p:nvPr/>
        </p:nvSpPr>
        <p:spPr>
          <a:xfrm>
            <a:off x="6242382" y="2412930"/>
            <a:ext cx="63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979EC-0437-40CA-B51F-2A6CDCE7B73D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67167" y="2566819"/>
            <a:ext cx="275215" cy="4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78E90-5A65-41D5-81C4-1EB9088F2343}"/>
              </a:ext>
            </a:extLst>
          </p:cNvPr>
          <p:cNvSpPr txBox="1"/>
          <p:nvPr/>
        </p:nvSpPr>
        <p:spPr>
          <a:xfrm>
            <a:off x="1903834" y="5755659"/>
            <a:ext cx="91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Rotating Winch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42430E-0709-4150-8CF2-A64E85435D9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818458" y="5438369"/>
            <a:ext cx="1555422" cy="57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D6DAF6-6B4E-4F7C-9A57-BBC1F0580C0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818458" y="5755659"/>
            <a:ext cx="130508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0003093A-CE7A-4428-A0A0-884CCFBF4EB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52879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2001-1DC3-C144-ADB3-32F8AC87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udiowide"/>
              </a:rPr>
              <a:t>Direct Drive  Pros &amp; Cons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CED62-E065-7B4B-9D91-4B8D5E715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Pros:</a:t>
            </a:r>
          </a:p>
          <a:p>
            <a:pPr lvl="1"/>
            <a:r>
              <a:rPr lang="en-US"/>
              <a:t>Direct Drive is the </a:t>
            </a:r>
            <a:r>
              <a:rPr lang="en-US" b="1"/>
              <a:t>most compact</a:t>
            </a:r>
            <a:r>
              <a:rPr lang="en-US"/>
              <a:t> way of transferring rotation, allowing for compact designs</a:t>
            </a:r>
          </a:p>
          <a:p>
            <a:pPr lvl="1"/>
            <a:r>
              <a:rPr lang="en-US"/>
              <a:t>Directly driven systems are incredibly </a:t>
            </a:r>
            <a:r>
              <a:rPr lang="en-US" b="1"/>
              <a:t>easy to create</a:t>
            </a:r>
            <a:r>
              <a:rPr lang="en-US"/>
              <a:t>, perfect for prototyping or simple mechanisms</a:t>
            </a:r>
          </a:p>
          <a:p>
            <a:r>
              <a:rPr lang="en-US"/>
              <a:t>Cons: </a:t>
            </a:r>
          </a:p>
          <a:p>
            <a:pPr lvl="1"/>
            <a:r>
              <a:rPr lang="en-US"/>
              <a:t>Direct drive does not offer torque or speed reductions, so the powered object will spin at the </a:t>
            </a:r>
            <a:r>
              <a:rPr lang="en-US" b="1"/>
              <a:t>same speed and with the same torque as the driving motor</a:t>
            </a:r>
            <a:r>
              <a:rPr lang="en-US"/>
              <a:t>. </a:t>
            </a:r>
          </a:p>
          <a:p>
            <a:pPr lvl="1"/>
            <a:r>
              <a:rPr lang="en-US"/>
              <a:t>Any shock delivered to the object will impact the motor, leading to possible damage to the motor shaft or gearbox. </a:t>
            </a:r>
          </a:p>
          <a:p>
            <a:pPr lvl="2"/>
            <a:r>
              <a:rPr lang="en-US"/>
              <a:t>Especially problematic for use in high-stress situations such as drivetrains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A20D1-10C3-DB43-82DA-CE8452CDA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5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D7EA49C-437B-48B8-8AFA-0C254B3A416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325406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67F25D-1623-42A6-82BB-77F776B20D8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3043" y="2096723"/>
            <a:ext cx="2941674" cy="4442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FD2001-1DC3-C144-ADB3-32F8AC87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udiowide"/>
              </a:rPr>
              <a:t>Gear Drive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CED62-E065-7B4B-9D91-4B8D5E715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Gear Drive is when a motor/servo rotates an object through </a:t>
            </a:r>
            <a:r>
              <a:rPr lang="en-US" b="1"/>
              <a:t>side-by-side gear transmissions</a:t>
            </a:r>
            <a:r>
              <a:rPr lang="en-US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A20D1-10C3-DB43-82DA-CE8452CDA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2D4A-D7B6-4C32-9AF5-A452237A67E3}"/>
              </a:ext>
            </a:extLst>
          </p:cNvPr>
          <p:cNvSpPr txBox="1"/>
          <p:nvPr/>
        </p:nvSpPr>
        <p:spPr>
          <a:xfrm>
            <a:off x="1998482" y="2488345"/>
            <a:ext cx="64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D6E0FB-30B3-4874-8021-B0B8C5F8408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39348" y="2642234"/>
            <a:ext cx="584619" cy="467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0248C9-A702-4F5B-80D9-68DFC6D90D5E}"/>
              </a:ext>
            </a:extLst>
          </p:cNvPr>
          <p:cNvSpPr txBox="1"/>
          <p:nvPr/>
        </p:nvSpPr>
        <p:spPr>
          <a:xfrm>
            <a:off x="1677971" y="4188676"/>
            <a:ext cx="800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Driving Gear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9936FC-25FE-4F28-AD0A-233BCA05E62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478887" y="4450286"/>
            <a:ext cx="745080" cy="123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48F4A8-0D67-43E8-AC8F-1B3C059E2C7C}"/>
              </a:ext>
            </a:extLst>
          </p:cNvPr>
          <p:cNvSpPr txBox="1"/>
          <p:nvPr/>
        </p:nvSpPr>
        <p:spPr>
          <a:xfrm>
            <a:off x="5174956" y="4050704"/>
            <a:ext cx="74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Driven Gear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5E12B9-B643-4C4B-A978-B48351F6D5C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711247" y="4312314"/>
            <a:ext cx="463709" cy="40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35D9343-E0B3-425D-B6C2-84D09AC2372A}"/>
              </a:ext>
            </a:extLst>
          </p:cNvPr>
          <p:cNvSpPr txBox="1"/>
          <p:nvPr/>
        </p:nvSpPr>
        <p:spPr>
          <a:xfrm>
            <a:off x="6108412" y="5755659"/>
            <a:ext cx="914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Output Gear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99AB8C-F346-4FBD-9873-1658DD0AD59F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486400" y="5755659"/>
            <a:ext cx="62201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8258794-219B-48A7-970B-61EBEEE97A0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331666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E40EB-2BC6-4F9F-BD51-84BEE6BD4F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5227" y="3994491"/>
            <a:ext cx="4753546" cy="24291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FD2001-1DC3-C144-ADB3-32F8AC87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udiowide"/>
              </a:rPr>
              <a:t>Gear Ratios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CED62-E065-7B4B-9D91-4B8D5E715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Gears, along with pulleys and sprockets, allow for reductions, which is the increasing or decreasing of speed and torque. </a:t>
            </a:r>
          </a:p>
          <a:p>
            <a:pPr lvl="1"/>
            <a:r>
              <a:rPr lang="en-US"/>
              <a:t>A larger driving gear increases the speed of the driven gear but decreases the torque. </a:t>
            </a:r>
          </a:p>
          <a:p>
            <a:pPr lvl="1"/>
            <a:r>
              <a:rPr lang="en-US"/>
              <a:t>A smaller driving gear decreases the speed of the driven gear but increases the torque. </a:t>
            </a:r>
          </a:p>
          <a:p>
            <a:r>
              <a:rPr lang="en-US"/>
              <a:t>Calculating Gear Ratios:</a:t>
            </a:r>
          </a:p>
          <a:p>
            <a:pPr lvl="1"/>
            <a:r>
              <a:rPr lang="en-US"/>
              <a:t>Number of teeth (Driving) : Number of teeth (Driven)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A20D1-10C3-DB43-82DA-CE8452CDA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0B74A-E38B-4AE6-AB0A-73BC3B3F4197}"/>
              </a:ext>
            </a:extLst>
          </p:cNvPr>
          <p:cNvSpPr txBox="1"/>
          <p:nvPr/>
        </p:nvSpPr>
        <p:spPr>
          <a:xfrm>
            <a:off x="6843281" y="4460725"/>
            <a:ext cx="177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48 teeth : 48 teeth</a:t>
            </a:r>
          </a:p>
          <a:p>
            <a:pPr algn="ctr"/>
            <a:r>
              <a:rPr lang="en-US"/>
              <a:t>1:1 Gear Ratio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7A857B-BC57-46D9-9992-F01FC5F220CC}"/>
              </a:ext>
            </a:extLst>
          </p:cNvPr>
          <p:cNvCxnSpPr>
            <a:cxnSpLocks/>
            <a:stCxn id="8" idx="2"/>
            <a:endCxn id="3" idx="3"/>
          </p:cNvCxnSpPr>
          <p:nvPr/>
        </p:nvCxnSpPr>
        <p:spPr>
          <a:xfrm flipH="1">
            <a:off x="6948773" y="4983945"/>
            <a:ext cx="780917" cy="22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6FFDE3-3EB8-46DB-A093-5A5A343BD03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88437" y="4722335"/>
            <a:ext cx="1554844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E30C178-8AC3-402B-BB4C-67712426678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263917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3ACAC5-5CDC-40D8-B2FA-49EFECA8F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135" y="2576338"/>
            <a:ext cx="6023729" cy="4066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Audiowide"/>
              </a:rPr>
              <a:t>Gear Positioning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Gear driven transmissions requires gears to be set at precise distances from each other for optimal performance</a:t>
            </a:r>
          </a:p>
          <a:p>
            <a:pPr lvl="0"/>
            <a:r>
              <a:rPr lang="en-US"/>
              <a:t>For gears to work best together, the </a:t>
            </a:r>
            <a:r>
              <a:rPr lang="en-US" b="1"/>
              <a:t>pitch diameters </a:t>
            </a:r>
            <a:r>
              <a:rPr lang="en-US"/>
              <a:t>need to be tangent.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01EFD-97FA-4022-993A-251595D8021C}"/>
              </a:ext>
            </a:extLst>
          </p:cNvPr>
          <p:cNvSpPr txBox="1"/>
          <p:nvPr/>
        </p:nvSpPr>
        <p:spPr>
          <a:xfrm>
            <a:off x="2507149" y="2714588"/>
            <a:ext cx="91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Pitch Diameter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F8C31D-240C-450E-BDA9-28F1321CFEE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421773" y="2976198"/>
            <a:ext cx="584619" cy="359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FABBC2-9706-450E-8CAB-7A949BD679C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938481" y="3237808"/>
            <a:ext cx="25980" cy="46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DF51ACA-69C9-4BA9-8444-7654682873B8}"/>
              </a:ext>
            </a:extLst>
          </p:cNvPr>
          <p:cNvSpPr txBox="1"/>
          <p:nvPr/>
        </p:nvSpPr>
        <p:spPr>
          <a:xfrm>
            <a:off x="259080" y="5754263"/>
            <a:ext cx="287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Gear pitch diameters can usually be found on the vendor’s website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1EA18F-8E09-4F04-ADE6-1B5690C2403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62538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6F8948C-753B-43B8-95D4-99B470DB2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955" y="3443450"/>
            <a:ext cx="4152089" cy="291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16F2B-5F31-4A58-ADAA-319DC7DB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Gears at Angles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E1207-8E9F-4153-B4E3-751F8AB58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Gears can be used to transfer motion at angles as well</a:t>
            </a:r>
          </a:p>
          <a:p>
            <a:r>
              <a:rPr lang="en-US" b="1"/>
              <a:t>Specialized gears </a:t>
            </a:r>
            <a:r>
              <a:rPr lang="en-US"/>
              <a:t>are required for angular transfer of motion, known as </a:t>
            </a:r>
            <a:r>
              <a:rPr lang="en-US" b="1"/>
              <a:t>bevel gears</a:t>
            </a:r>
            <a:r>
              <a:rPr lang="en-US"/>
              <a:t>. </a:t>
            </a:r>
          </a:p>
          <a:p>
            <a:r>
              <a:rPr lang="en-US"/>
              <a:t>There are two main types of bevel gears:</a:t>
            </a:r>
          </a:p>
          <a:p>
            <a:pPr lvl="1"/>
            <a:r>
              <a:rPr lang="en-US"/>
              <a:t>Standard bevel gears</a:t>
            </a:r>
          </a:p>
          <a:p>
            <a:pPr lvl="1"/>
            <a:r>
              <a:rPr lang="en-US"/>
              <a:t>Miter gears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7F461-B5BF-4EEF-8596-A1DABDC462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F84B82F-4896-445B-899B-6355339CE53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/>
              <a:t>Copyright 2020 FTCTutorials.com (Last edit 6/2/2020)</a:t>
            </a:r>
          </a:p>
        </p:txBody>
      </p:sp>
    </p:spTree>
    <p:extLst>
      <p:ext uri="{BB962C8B-B14F-4D97-AF65-F5344CB8AC3E}">
        <p14:creationId xmlns:p14="http://schemas.microsoft.com/office/powerpoint/2010/main" val="23577053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1522</Words>
  <Application>Microsoft Macintosh PowerPoint</Application>
  <PresentationFormat>On-screen Show (4:3)</PresentationFormat>
  <Paragraphs>198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Arial</vt:lpstr>
      <vt:lpstr>Abril Fatface</vt:lpstr>
      <vt:lpstr>Century Gothic</vt:lpstr>
      <vt:lpstr>BrushVTI</vt:lpstr>
      <vt:lpstr>Transferring Motion</vt:lpstr>
      <vt:lpstr>Motion</vt:lpstr>
      <vt:lpstr>Vocabulary</vt:lpstr>
      <vt:lpstr>Direct Drive</vt:lpstr>
      <vt:lpstr>Direct Drive  Pros &amp; Cons</vt:lpstr>
      <vt:lpstr>Gear Drive</vt:lpstr>
      <vt:lpstr>Gear Ratios</vt:lpstr>
      <vt:lpstr>Gear Positioning</vt:lpstr>
      <vt:lpstr>Gears at Angles</vt:lpstr>
      <vt:lpstr>Bevel Gears</vt:lpstr>
      <vt:lpstr>Miter Gears</vt:lpstr>
      <vt:lpstr>Gear Drive Pros &amp; Cons</vt:lpstr>
      <vt:lpstr>Chain Drive</vt:lpstr>
      <vt:lpstr>Gear Ratios With Chain</vt:lpstr>
      <vt:lpstr>Sprocket Positioning</vt:lpstr>
      <vt:lpstr>Sprocket Positioning Continued</vt:lpstr>
      <vt:lpstr>Chain Breaking</vt:lpstr>
      <vt:lpstr>Chain Drive Pros &amp; Cons</vt:lpstr>
      <vt:lpstr>Belt Drive</vt:lpstr>
      <vt:lpstr>Timing Belt</vt:lpstr>
      <vt:lpstr>Pulley Positioning</vt:lpstr>
      <vt:lpstr>Belt Drive Pros &amp; Cons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Rookie Teams</dc:title>
  <dc:creator>Srinivasan Seshan</dc:creator>
  <cp:lastModifiedBy>Srinivasan Seshan</cp:lastModifiedBy>
  <cp:revision>2</cp:revision>
  <cp:lastPrinted>2020-05-17T20:38:07Z</cp:lastPrinted>
  <dcterms:created xsi:type="dcterms:W3CDTF">2020-03-03T17:05:41Z</dcterms:created>
  <dcterms:modified xsi:type="dcterms:W3CDTF">2020-06-03T11:38:13Z</dcterms:modified>
</cp:coreProperties>
</file>